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6" r:id="rId2"/>
    <p:sldId id="257" r:id="rId3"/>
    <p:sldId id="259" r:id="rId4"/>
    <p:sldId id="258" r:id="rId5"/>
    <p:sldId id="262" r:id="rId6"/>
    <p:sldId id="265" r:id="rId7"/>
    <p:sldId id="266" r:id="rId8"/>
    <p:sldId id="264" r:id="rId9"/>
    <p:sldId id="288" r:id="rId10"/>
    <p:sldId id="263" r:id="rId11"/>
    <p:sldId id="267" r:id="rId12"/>
    <p:sldId id="273" r:id="rId13"/>
    <p:sldId id="278" r:id="rId14"/>
    <p:sldId id="268" r:id="rId15"/>
    <p:sldId id="269" r:id="rId16"/>
    <p:sldId id="270" r:id="rId17"/>
    <p:sldId id="271" r:id="rId18"/>
    <p:sldId id="280" r:id="rId19"/>
    <p:sldId id="279" r:id="rId20"/>
    <p:sldId id="277" r:id="rId21"/>
    <p:sldId id="275" r:id="rId22"/>
    <p:sldId id="276" r:id="rId23"/>
    <p:sldId id="287" r:id="rId24"/>
    <p:sldId id="283" r:id="rId25"/>
    <p:sldId id="291" r:id="rId26"/>
    <p:sldId id="290" r:id="rId27"/>
    <p:sldId id="289" r:id="rId28"/>
    <p:sldId id="292"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Wolf" initials="VW" lastIdx="1" clrIdx="0">
    <p:extLst>
      <p:ext uri="{19B8F6BF-5375-455C-9EA6-DF929625EA0E}">
        <p15:presenceInfo xmlns:p15="http://schemas.microsoft.com/office/powerpoint/2012/main" userId="96be0131df45be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7438" autoAdjust="0"/>
  </p:normalViewPr>
  <p:slideViewPr>
    <p:cSldViewPr snapToGrid="0">
      <p:cViewPr varScale="1">
        <p:scale>
          <a:sx n="88" d="100"/>
          <a:sy n="88" d="100"/>
        </p:scale>
        <p:origin x="1452"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770D7-CA53-4715-B88F-B26AA78BDC00}"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GB"/>
        </a:p>
      </dgm:t>
    </dgm:pt>
    <dgm:pt modelId="{12F05FA3-10AF-42EC-8B37-89B861002CEF}">
      <dgm:prSet/>
      <dgm:spPr/>
      <dgm:t>
        <a:bodyPr/>
        <a:lstStyle/>
        <a:p>
          <a:r>
            <a:rPr lang="de-DE" dirty="0" err="1"/>
            <a:t>Creation</a:t>
          </a:r>
          <a:r>
            <a:rPr lang="de-DE" dirty="0"/>
            <a:t> </a:t>
          </a:r>
          <a:endParaRPr lang="en-GB" dirty="0"/>
        </a:p>
      </dgm:t>
    </dgm:pt>
    <dgm:pt modelId="{17145199-97C9-4185-9F36-956CE55EADB8}" type="parTrans" cxnId="{AD94F1F9-75AF-4597-8DD7-C2685BA7653A}">
      <dgm:prSet/>
      <dgm:spPr/>
      <dgm:t>
        <a:bodyPr/>
        <a:lstStyle/>
        <a:p>
          <a:endParaRPr lang="en-GB"/>
        </a:p>
      </dgm:t>
    </dgm:pt>
    <dgm:pt modelId="{2D6DC44B-0E5A-4C0A-AA81-551A2F83AF54}" type="sibTrans" cxnId="{AD94F1F9-75AF-4597-8DD7-C2685BA7653A}">
      <dgm:prSet/>
      <dgm:spPr/>
      <dgm:t>
        <a:bodyPr/>
        <a:lstStyle/>
        <a:p>
          <a:endParaRPr lang="en-GB"/>
        </a:p>
      </dgm:t>
    </dgm:pt>
    <dgm:pt modelId="{F83264D7-C742-41EE-B4AD-1DD589561793}">
      <dgm:prSet/>
      <dgm:spPr/>
      <dgm:t>
        <a:bodyPr/>
        <a:lstStyle/>
        <a:p>
          <a:r>
            <a:rPr lang="de-DE" dirty="0"/>
            <a:t>Retrieval </a:t>
          </a:r>
          <a:endParaRPr lang="en-GB" dirty="0"/>
        </a:p>
      </dgm:t>
    </dgm:pt>
    <dgm:pt modelId="{AC01F951-896C-43DC-B08D-F51B60406967}" type="parTrans" cxnId="{FA23E73F-8E6E-4C75-8C8D-F6416EDA9A6B}">
      <dgm:prSet/>
      <dgm:spPr/>
      <dgm:t>
        <a:bodyPr/>
        <a:lstStyle/>
        <a:p>
          <a:endParaRPr lang="en-GB"/>
        </a:p>
      </dgm:t>
    </dgm:pt>
    <dgm:pt modelId="{DE72CD78-1047-4572-805A-9A3A3FCD0E14}" type="sibTrans" cxnId="{FA23E73F-8E6E-4C75-8C8D-F6416EDA9A6B}">
      <dgm:prSet/>
      <dgm:spPr/>
      <dgm:t>
        <a:bodyPr/>
        <a:lstStyle/>
        <a:p>
          <a:endParaRPr lang="en-GB"/>
        </a:p>
      </dgm:t>
    </dgm:pt>
    <dgm:pt modelId="{D33085C5-E8B0-4BE2-92CC-BD3812A569D3}">
      <dgm:prSet/>
      <dgm:spPr/>
      <dgm:t>
        <a:bodyPr/>
        <a:lstStyle/>
        <a:p>
          <a:r>
            <a:rPr lang="de-DE"/>
            <a:t>Update </a:t>
          </a:r>
          <a:endParaRPr lang="en-GB"/>
        </a:p>
      </dgm:t>
    </dgm:pt>
    <dgm:pt modelId="{488BFBB1-55CC-40B9-AD89-544ABF3A7233}" type="parTrans" cxnId="{AA7DF71B-E537-4F65-A24F-83BC34B3DF68}">
      <dgm:prSet/>
      <dgm:spPr/>
      <dgm:t>
        <a:bodyPr/>
        <a:lstStyle/>
        <a:p>
          <a:endParaRPr lang="en-GB"/>
        </a:p>
      </dgm:t>
    </dgm:pt>
    <dgm:pt modelId="{78E2DAD2-BAA8-4C40-BBED-A7519AAD79A4}" type="sibTrans" cxnId="{AA7DF71B-E537-4F65-A24F-83BC34B3DF68}">
      <dgm:prSet/>
      <dgm:spPr/>
      <dgm:t>
        <a:bodyPr/>
        <a:lstStyle/>
        <a:p>
          <a:endParaRPr lang="en-GB"/>
        </a:p>
      </dgm:t>
    </dgm:pt>
    <dgm:pt modelId="{4825CB01-CA00-491B-837D-F395F8DB0E76}">
      <dgm:prSet/>
      <dgm:spPr/>
      <dgm:t>
        <a:bodyPr/>
        <a:lstStyle/>
        <a:p>
          <a:r>
            <a:rPr lang="de-DE"/>
            <a:t>Deletion</a:t>
          </a:r>
          <a:endParaRPr lang="en-GB"/>
        </a:p>
      </dgm:t>
    </dgm:pt>
    <dgm:pt modelId="{B8F452A0-D119-404B-B718-986D12C42E00}" type="parTrans" cxnId="{ADF2EBA2-EC7D-4FE1-9069-6308D09BEAED}">
      <dgm:prSet/>
      <dgm:spPr/>
      <dgm:t>
        <a:bodyPr/>
        <a:lstStyle/>
        <a:p>
          <a:endParaRPr lang="en-GB"/>
        </a:p>
      </dgm:t>
    </dgm:pt>
    <dgm:pt modelId="{14673B5B-762E-41DF-B018-CFAB3B34DE1C}" type="sibTrans" cxnId="{ADF2EBA2-EC7D-4FE1-9069-6308D09BEAED}">
      <dgm:prSet/>
      <dgm:spPr/>
      <dgm:t>
        <a:bodyPr/>
        <a:lstStyle/>
        <a:p>
          <a:endParaRPr lang="en-GB"/>
        </a:p>
      </dgm:t>
    </dgm:pt>
    <dgm:pt modelId="{8FA6273E-F179-4DB6-B4F4-14B28B7AA59C}" type="pres">
      <dgm:prSet presAssocID="{15B770D7-CA53-4715-B88F-B26AA78BDC00}" presName="linear" presStyleCnt="0">
        <dgm:presLayoutVars>
          <dgm:animLvl val="lvl"/>
          <dgm:resizeHandles val="exact"/>
        </dgm:presLayoutVars>
      </dgm:prSet>
      <dgm:spPr/>
    </dgm:pt>
    <dgm:pt modelId="{17C1211C-ED64-4FF3-9321-DA2B1F50488F}" type="pres">
      <dgm:prSet presAssocID="{12F05FA3-10AF-42EC-8B37-89B861002CEF}" presName="parentText" presStyleLbl="node1" presStyleIdx="0" presStyleCnt="4">
        <dgm:presLayoutVars>
          <dgm:chMax val="0"/>
          <dgm:bulletEnabled val="1"/>
        </dgm:presLayoutVars>
      </dgm:prSet>
      <dgm:spPr/>
    </dgm:pt>
    <dgm:pt modelId="{E16CAB59-6D15-4642-9F22-293B4710671F}" type="pres">
      <dgm:prSet presAssocID="{2D6DC44B-0E5A-4C0A-AA81-551A2F83AF54}" presName="spacer" presStyleCnt="0"/>
      <dgm:spPr/>
    </dgm:pt>
    <dgm:pt modelId="{7FA841C2-3FBF-449F-AC14-6D439F1EEC81}" type="pres">
      <dgm:prSet presAssocID="{F83264D7-C742-41EE-B4AD-1DD589561793}" presName="parentText" presStyleLbl="node1" presStyleIdx="1" presStyleCnt="4">
        <dgm:presLayoutVars>
          <dgm:chMax val="0"/>
          <dgm:bulletEnabled val="1"/>
        </dgm:presLayoutVars>
      </dgm:prSet>
      <dgm:spPr/>
    </dgm:pt>
    <dgm:pt modelId="{E8113423-E0AC-4A5B-BABB-A3D62E935ECB}" type="pres">
      <dgm:prSet presAssocID="{DE72CD78-1047-4572-805A-9A3A3FCD0E14}" presName="spacer" presStyleCnt="0"/>
      <dgm:spPr/>
    </dgm:pt>
    <dgm:pt modelId="{BCC48D8E-0229-481D-8F07-DE7D3E3B4DC2}" type="pres">
      <dgm:prSet presAssocID="{D33085C5-E8B0-4BE2-92CC-BD3812A569D3}" presName="parentText" presStyleLbl="node1" presStyleIdx="2" presStyleCnt="4">
        <dgm:presLayoutVars>
          <dgm:chMax val="0"/>
          <dgm:bulletEnabled val="1"/>
        </dgm:presLayoutVars>
      </dgm:prSet>
      <dgm:spPr/>
    </dgm:pt>
    <dgm:pt modelId="{C8B0C115-B6C8-4DC4-A1A2-F8F57ECC9D55}" type="pres">
      <dgm:prSet presAssocID="{78E2DAD2-BAA8-4C40-BBED-A7519AAD79A4}" presName="spacer" presStyleCnt="0"/>
      <dgm:spPr/>
    </dgm:pt>
    <dgm:pt modelId="{0B608607-71CE-49E6-8A74-25AAFB53E72B}" type="pres">
      <dgm:prSet presAssocID="{4825CB01-CA00-491B-837D-F395F8DB0E76}" presName="parentText" presStyleLbl="node1" presStyleIdx="3" presStyleCnt="4">
        <dgm:presLayoutVars>
          <dgm:chMax val="0"/>
          <dgm:bulletEnabled val="1"/>
        </dgm:presLayoutVars>
      </dgm:prSet>
      <dgm:spPr/>
    </dgm:pt>
  </dgm:ptLst>
  <dgm:cxnLst>
    <dgm:cxn modelId="{D89A4204-ECCF-460D-8008-6370719366A4}" type="presOf" srcId="{12F05FA3-10AF-42EC-8B37-89B861002CEF}" destId="{17C1211C-ED64-4FF3-9321-DA2B1F50488F}" srcOrd="0" destOrd="0" presId="urn:microsoft.com/office/officeart/2005/8/layout/vList2"/>
    <dgm:cxn modelId="{1BCCFF0B-EA98-40E1-A086-AC81D6D72E94}" type="presOf" srcId="{F83264D7-C742-41EE-B4AD-1DD589561793}" destId="{7FA841C2-3FBF-449F-AC14-6D439F1EEC81}" srcOrd="0" destOrd="0" presId="urn:microsoft.com/office/officeart/2005/8/layout/vList2"/>
    <dgm:cxn modelId="{AA7DF71B-E537-4F65-A24F-83BC34B3DF68}" srcId="{15B770D7-CA53-4715-B88F-B26AA78BDC00}" destId="{D33085C5-E8B0-4BE2-92CC-BD3812A569D3}" srcOrd="2" destOrd="0" parTransId="{488BFBB1-55CC-40B9-AD89-544ABF3A7233}" sibTransId="{78E2DAD2-BAA8-4C40-BBED-A7519AAD79A4}"/>
    <dgm:cxn modelId="{FA23E73F-8E6E-4C75-8C8D-F6416EDA9A6B}" srcId="{15B770D7-CA53-4715-B88F-B26AA78BDC00}" destId="{F83264D7-C742-41EE-B4AD-1DD589561793}" srcOrd="1" destOrd="0" parTransId="{AC01F951-896C-43DC-B08D-F51B60406967}" sibTransId="{DE72CD78-1047-4572-805A-9A3A3FCD0E14}"/>
    <dgm:cxn modelId="{EEBBCE5F-EAE4-4CA9-9B6E-58506399AE60}" type="presOf" srcId="{15B770D7-CA53-4715-B88F-B26AA78BDC00}" destId="{8FA6273E-F179-4DB6-B4F4-14B28B7AA59C}" srcOrd="0" destOrd="0" presId="urn:microsoft.com/office/officeart/2005/8/layout/vList2"/>
    <dgm:cxn modelId="{4E024A7E-F1B0-4300-821A-92619F0A667E}" type="presOf" srcId="{4825CB01-CA00-491B-837D-F395F8DB0E76}" destId="{0B608607-71CE-49E6-8A74-25AAFB53E72B}" srcOrd="0" destOrd="0" presId="urn:microsoft.com/office/officeart/2005/8/layout/vList2"/>
    <dgm:cxn modelId="{ADF2EBA2-EC7D-4FE1-9069-6308D09BEAED}" srcId="{15B770D7-CA53-4715-B88F-B26AA78BDC00}" destId="{4825CB01-CA00-491B-837D-F395F8DB0E76}" srcOrd="3" destOrd="0" parTransId="{B8F452A0-D119-404B-B718-986D12C42E00}" sibTransId="{14673B5B-762E-41DF-B018-CFAB3B34DE1C}"/>
    <dgm:cxn modelId="{74905DEC-BF08-43E9-A663-B5A7035F8F2F}" type="presOf" srcId="{D33085C5-E8B0-4BE2-92CC-BD3812A569D3}" destId="{BCC48D8E-0229-481D-8F07-DE7D3E3B4DC2}" srcOrd="0" destOrd="0" presId="urn:microsoft.com/office/officeart/2005/8/layout/vList2"/>
    <dgm:cxn modelId="{AD94F1F9-75AF-4597-8DD7-C2685BA7653A}" srcId="{15B770D7-CA53-4715-B88F-B26AA78BDC00}" destId="{12F05FA3-10AF-42EC-8B37-89B861002CEF}" srcOrd="0" destOrd="0" parTransId="{17145199-97C9-4185-9F36-956CE55EADB8}" sibTransId="{2D6DC44B-0E5A-4C0A-AA81-551A2F83AF54}"/>
    <dgm:cxn modelId="{ED44F5D5-85AC-448B-9364-9422DFB8B3E0}" type="presParOf" srcId="{8FA6273E-F179-4DB6-B4F4-14B28B7AA59C}" destId="{17C1211C-ED64-4FF3-9321-DA2B1F50488F}" srcOrd="0" destOrd="0" presId="urn:microsoft.com/office/officeart/2005/8/layout/vList2"/>
    <dgm:cxn modelId="{7BFD3D3A-1081-43BB-B305-DDC83A919AAC}" type="presParOf" srcId="{8FA6273E-F179-4DB6-B4F4-14B28B7AA59C}" destId="{E16CAB59-6D15-4642-9F22-293B4710671F}" srcOrd="1" destOrd="0" presId="urn:microsoft.com/office/officeart/2005/8/layout/vList2"/>
    <dgm:cxn modelId="{8AD9E0FA-0E66-4F87-88DA-10DB1FA42A72}" type="presParOf" srcId="{8FA6273E-F179-4DB6-B4F4-14B28B7AA59C}" destId="{7FA841C2-3FBF-449F-AC14-6D439F1EEC81}" srcOrd="2" destOrd="0" presId="urn:microsoft.com/office/officeart/2005/8/layout/vList2"/>
    <dgm:cxn modelId="{3B1648BF-B3A4-438E-A647-6ADF6E451907}" type="presParOf" srcId="{8FA6273E-F179-4DB6-B4F4-14B28B7AA59C}" destId="{E8113423-E0AC-4A5B-BABB-A3D62E935ECB}" srcOrd="3" destOrd="0" presId="urn:microsoft.com/office/officeart/2005/8/layout/vList2"/>
    <dgm:cxn modelId="{39B031EC-21C1-4144-B1F9-7B651024C765}" type="presParOf" srcId="{8FA6273E-F179-4DB6-B4F4-14B28B7AA59C}" destId="{BCC48D8E-0229-481D-8F07-DE7D3E3B4DC2}" srcOrd="4" destOrd="0" presId="urn:microsoft.com/office/officeart/2005/8/layout/vList2"/>
    <dgm:cxn modelId="{FDDE7B3C-EFB4-49B8-8E0E-0AAF1B8339F3}" type="presParOf" srcId="{8FA6273E-F179-4DB6-B4F4-14B28B7AA59C}" destId="{C8B0C115-B6C8-4DC4-A1A2-F8F57ECC9D55}" srcOrd="5" destOrd="0" presId="urn:microsoft.com/office/officeart/2005/8/layout/vList2"/>
    <dgm:cxn modelId="{1BB5FC54-73EE-447F-AA1D-B78B49E6B4F6}" type="presParOf" srcId="{8FA6273E-F179-4DB6-B4F4-14B28B7AA59C}" destId="{0B608607-71CE-49E6-8A74-25AAFB53E7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C8DF8-5401-4A50-9D94-0BFA3443046E}" type="doc">
      <dgm:prSet loTypeId="urn:microsoft.com/office/officeart/2005/8/layout/vList2" loCatId="list" qsTypeId="urn:microsoft.com/office/officeart/2005/8/quickstyle/simple4" qsCatId="simple" csTypeId="urn:microsoft.com/office/officeart/2005/8/colors/accent5_2" csCatId="accent5"/>
      <dgm:spPr/>
      <dgm:t>
        <a:bodyPr/>
        <a:lstStyle/>
        <a:p>
          <a:endParaRPr lang="en-GB"/>
        </a:p>
      </dgm:t>
    </dgm:pt>
    <dgm:pt modelId="{6EA77D50-CDAE-4D5C-AB5D-E8603B7D5894}">
      <dgm:prSet/>
      <dgm:spPr/>
      <dgm:t>
        <a:bodyPr/>
        <a:lstStyle/>
        <a:p>
          <a:r>
            <a:rPr lang="de-DE" dirty="0"/>
            <a:t>INSERT</a:t>
          </a:r>
          <a:endParaRPr lang="en-GB" dirty="0"/>
        </a:p>
      </dgm:t>
    </dgm:pt>
    <dgm:pt modelId="{52ED625B-CC75-4AE7-93CC-A868607C450E}" type="parTrans" cxnId="{FB3DFDE4-F546-44F0-A375-0609A6EBCB1A}">
      <dgm:prSet/>
      <dgm:spPr/>
      <dgm:t>
        <a:bodyPr/>
        <a:lstStyle/>
        <a:p>
          <a:endParaRPr lang="en-GB"/>
        </a:p>
      </dgm:t>
    </dgm:pt>
    <dgm:pt modelId="{2D20C8FF-F785-4A18-BD5F-2971B57CDBB2}" type="sibTrans" cxnId="{FB3DFDE4-F546-44F0-A375-0609A6EBCB1A}">
      <dgm:prSet/>
      <dgm:spPr/>
      <dgm:t>
        <a:bodyPr/>
        <a:lstStyle/>
        <a:p>
          <a:endParaRPr lang="en-GB"/>
        </a:p>
      </dgm:t>
    </dgm:pt>
    <dgm:pt modelId="{B1CACEEA-FE4E-4C99-BA5D-8AACA5811EDA}">
      <dgm:prSet/>
      <dgm:spPr/>
      <dgm:t>
        <a:bodyPr/>
        <a:lstStyle/>
        <a:p>
          <a:r>
            <a:rPr lang="de-DE"/>
            <a:t>GET</a:t>
          </a:r>
          <a:endParaRPr lang="en-GB"/>
        </a:p>
      </dgm:t>
    </dgm:pt>
    <dgm:pt modelId="{B4041D68-9388-4496-98EE-44F3C9DCFF96}" type="parTrans" cxnId="{B71EE69B-2162-4841-B04E-5E243DDC6528}">
      <dgm:prSet/>
      <dgm:spPr/>
      <dgm:t>
        <a:bodyPr/>
        <a:lstStyle/>
        <a:p>
          <a:endParaRPr lang="en-GB"/>
        </a:p>
      </dgm:t>
    </dgm:pt>
    <dgm:pt modelId="{23766BE0-66AF-4799-8030-509D808A8086}" type="sibTrans" cxnId="{B71EE69B-2162-4841-B04E-5E243DDC6528}">
      <dgm:prSet/>
      <dgm:spPr/>
      <dgm:t>
        <a:bodyPr/>
        <a:lstStyle/>
        <a:p>
          <a:endParaRPr lang="en-GB"/>
        </a:p>
      </dgm:t>
    </dgm:pt>
    <dgm:pt modelId="{43FB8ACD-C0E7-44F8-B447-185867CC9A0B}">
      <dgm:prSet/>
      <dgm:spPr/>
      <dgm:t>
        <a:bodyPr/>
        <a:lstStyle/>
        <a:p>
          <a:r>
            <a:rPr lang="de-DE"/>
            <a:t>UPDATE</a:t>
          </a:r>
          <a:endParaRPr lang="en-GB"/>
        </a:p>
      </dgm:t>
    </dgm:pt>
    <dgm:pt modelId="{AFC676CE-2608-4DC3-AFC2-ADD321B5E8D0}" type="parTrans" cxnId="{BF18FC51-DAF8-43FB-9B27-160A72A19E20}">
      <dgm:prSet/>
      <dgm:spPr/>
      <dgm:t>
        <a:bodyPr/>
        <a:lstStyle/>
        <a:p>
          <a:endParaRPr lang="en-GB"/>
        </a:p>
      </dgm:t>
    </dgm:pt>
    <dgm:pt modelId="{FBB92408-DD37-4547-9DDD-386F5435AE40}" type="sibTrans" cxnId="{BF18FC51-DAF8-43FB-9B27-160A72A19E20}">
      <dgm:prSet/>
      <dgm:spPr/>
      <dgm:t>
        <a:bodyPr/>
        <a:lstStyle/>
        <a:p>
          <a:endParaRPr lang="en-GB"/>
        </a:p>
      </dgm:t>
    </dgm:pt>
    <dgm:pt modelId="{2308228C-4FAB-4BC9-B238-7015C2EF65D9}">
      <dgm:prSet/>
      <dgm:spPr/>
      <dgm:t>
        <a:bodyPr/>
        <a:lstStyle/>
        <a:p>
          <a:r>
            <a:rPr lang="de-DE"/>
            <a:t>DELETE</a:t>
          </a:r>
          <a:endParaRPr lang="en-GB"/>
        </a:p>
      </dgm:t>
    </dgm:pt>
    <dgm:pt modelId="{7ED4FB53-09D7-4A29-A508-1A6D2DFD48A1}" type="parTrans" cxnId="{D95B362D-2C65-4248-816C-8CEA1A8543CD}">
      <dgm:prSet/>
      <dgm:spPr/>
      <dgm:t>
        <a:bodyPr/>
        <a:lstStyle/>
        <a:p>
          <a:endParaRPr lang="en-GB"/>
        </a:p>
      </dgm:t>
    </dgm:pt>
    <dgm:pt modelId="{39A05DB0-AA86-4A97-8FEB-DC96B1AFA534}" type="sibTrans" cxnId="{D95B362D-2C65-4248-816C-8CEA1A8543CD}">
      <dgm:prSet/>
      <dgm:spPr/>
      <dgm:t>
        <a:bodyPr/>
        <a:lstStyle/>
        <a:p>
          <a:endParaRPr lang="en-GB"/>
        </a:p>
      </dgm:t>
    </dgm:pt>
    <dgm:pt modelId="{B1295BBF-41E5-4823-BA4A-FF6FE80CDAAC}" type="pres">
      <dgm:prSet presAssocID="{954C8DF8-5401-4A50-9D94-0BFA3443046E}" presName="linear" presStyleCnt="0">
        <dgm:presLayoutVars>
          <dgm:animLvl val="lvl"/>
          <dgm:resizeHandles val="exact"/>
        </dgm:presLayoutVars>
      </dgm:prSet>
      <dgm:spPr/>
    </dgm:pt>
    <dgm:pt modelId="{48F3F464-135A-45B5-84F9-5071DED552BF}" type="pres">
      <dgm:prSet presAssocID="{6EA77D50-CDAE-4D5C-AB5D-E8603B7D5894}" presName="parentText" presStyleLbl="node1" presStyleIdx="0" presStyleCnt="4">
        <dgm:presLayoutVars>
          <dgm:chMax val="0"/>
          <dgm:bulletEnabled val="1"/>
        </dgm:presLayoutVars>
      </dgm:prSet>
      <dgm:spPr/>
    </dgm:pt>
    <dgm:pt modelId="{47E42BF1-DA33-4D4C-98D0-5A9E2D8D30EF}" type="pres">
      <dgm:prSet presAssocID="{2D20C8FF-F785-4A18-BD5F-2971B57CDBB2}" presName="spacer" presStyleCnt="0"/>
      <dgm:spPr/>
    </dgm:pt>
    <dgm:pt modelId="{B7AABBEC-D7EB-45D9-B68F-10917C0F9B95}" type="pres">
      <dgm:prSet presAssocID="{B1CACEEA-FE4E-4C99-BA5D-8AACA5811EDA}" presName="parentText" presStyleLbl="node1" presStyleIdx="1" presStyleCnt="4">
        <dgm:presLayoutVars>
          <dgm:chMax val="0"/>
          <dgm:bulletEnabled val="1"/>
        </dgm:presLayoutVars>
      </dgm:prSet>
      <dgm:spPr/>
    </dgm:pt>
    <dgm:pt modelId="{EA8ADB4E-50E7-41F3-80E2-24EEE061BBCA}" type="pres">
      <dgm:prSet presAssocID="{23766BE0-66AF-4799-8030-509D808A8086}" presName="spacer" presStyleCnt="0"/>
      <dgm:spPr/>
    </dgm:pt>
    <dgm:pt modelId="{64D04C62-2147-4918-9C2C-A63BDFF3AED3}" type="pres">
      <dgm:prSet presAssocID="{43FB8ACD-C0E7-44F8-B447-185867CC9A0B}" presName="parentText" presStyleLbl="node1" presStyleIdx="2" presStyleCnt="4">
        <dgm:presLayoutVars>
          <dgm:chMax val="0"/>
          <dgm:bulletEnabled val="1"/>
        </dgm:presLayoutVars>
      </dgm:prSet>
      <dgm:spPr/>
    </dgm:pt>
    <dgm:pt modelId="{7C65F2BC-2624-45AE-9DFD-F4F4AE581CAB}" type="pres">
      <dgm:prSet presAssocID="{FBB92408-DD37-4547-9DDD-386F5435AE40}" presName="spacer" presStyleCnt="0"/>
      <dgm:spPr/>
    </dgm:pt>
    <dgm:pt modelId="{0E16C8AD-7DE1-450B-9410-05195A384826}" type="pres">
      <dgm:prSet presAssocID="{2308228C-4FAB-4BC9-B238-7015C2EF65D9}" presName="parentText" presStyleLbl="node1" presStyleIdx="3" presStyleCnt="4">
        <dgm:presLayoutVars>
          <dgm:chMax val="0"/>
          <dgm:bulletEnabled val="1"/>
        </dgm:presLayoutVars>
      </dgm:prSet>
      <dgm:spPr/>
    </dgm:pt>
  </dgm:ptLst>
  <dgm:cxnLst>
    <dgm:cxn modelId="{D95B362D-2C65-4248-816C-8CEA1A8543CD}" srcId="{954C8DF8-5401-4A50-9D94-0BFA3443046E}" destId="{2308228C-4FAB-4BC9-B238-7015C2EF65D9}" srcOrd="3" destOrd="0" parTransId="{7ED4FB53-09D7-4A29-A508-1A6D2DFD48A1}" sibTransId="{39A05DB0-AA86-4A97-8FEB-DC96B1AFA534}"/>
    <dgm:cxn modelId="{CD3D1837-A488-4794-9336-123317667D49}" type="presOf" srcId="{43FB8ACD-C0E7-44F8-B447-185867CC9A0B}" destId="{64D04C62-2147-4918-9C2C-A63BDFF3AED3}" srcOrd="0" destOrd="0" presId="urn:microsoft.com/office/officeart/2005/8/layout/vList2"/>
    <dgm:cxn modelId="{E81F436E-E64F-4E38-98FE-965ABAEE050F}" type="presOf" srcId="{6EA77D50-CDAE-4D5C-AB5D-E8603B7D5894}" destId="{48F3F464-135A-45B5-84F9-5071DED552BF}" srcOrd="0" destOrd="0" presId="urn:microsoft.com/office/officeart/2005/8/layout/vList2"/>
    <dgm:cxn modelId="{BF18FC51-DAF8-43FB-9B27-160A72A19E20}" srcId="{954C8DF8-5401-4A50-9D94-0BFA3443046E}" destId="{43FB8ACD-C0E7-44F8-B447-185867CC9A0B}" srcOrd="2" destOrd="0" parTransId="{AFC676CE-2608-4DC3-AFC2-ADD321B5E8D0}" sibTransId="{FBB92408-DD37-4547-9DDD-386F5435AE40}"/>
    <dgm:cxn modelId="{B71EE69B-2162-4841-B04E-5E243DDC6528}" srcId="{954C8DF8-5401-4A50-9D94-0BFA3443046E}" destId="{B1CACEEA-FE4E-4C99-BA5D-8AACA5811EDA}" srcOrd="1" destOrd="0" parTransId="{B4041D68-9388-4496-98EE-44F3C9DCFF96}" sibTransId="{23766BE0-66AF-4799-8030-509D808A8086}"/>
    <dgm:cxn modelId="{35703FC8-F779-4258-8D7F-553277DE5FEC}" type="presOf" srcId="{B1CACEEA-FE4E-4C99-BA5D-8AACA5811EDA}" destId="{B7AABBEC-D7EB-45D9-B68F-10917C0F9B95}" srcOrd="0" destOrd="0" presId="urn:microsoft.com/office/officeart/2005/8/layout/vList2"/>
    <dgm:cxn modelId="{DD65B9CE-3ED9-4104-AE80-34F32761CB86}" type="presOf" srcId="{2308228C-4FAB-4BC9-B238-7015C2EF65D9}" destId="{0E16C8AD-7DE1-450B-9410-05195A384826}" srcOrd="0" destOrd="0" presId="urn:microsoft.com/office/officeart/2005/8/layout/vList2"/>
    <dgm:cxn modelId="{FB3DFDE4-F546-44F0-A375-0609A6EBCB1A}" srcId="{954C8DF8-5401-4A50-9D94-0BFA3443046E}" destId="{6EA77D50-CDAE-4D5C-AB5D-E8603B7D5894}" srcOrd="0" destOrd="0" parTransId="{52ED625B-CC75-4AE7-93CC-A868607C450E}" sibTransId="{2D20C8FF-F785-4A18-BD5F-2971B57CDBB2}"/>
    <dgm:cxn modelId="{5366EAFA-1277-4139-86D2-B12E7A186585}" type="presOf" srcId="{954C8DF8-5401-4A50-9D94-0BFA3443046E}" destId="{B1295BBF-41E5-4823-BA4A-FF6FE80CDAAC}" srcOrd="0" destOrd="0" presId="urn:microsoft.com/office/officeart/2005/8/layout/vList2"/>
    <dgm:cxn modelId="{FA058B97-5A94-47BC-9F47-0ACD04176849}" type="presParOf" srcId="{B1295BBF-41E5-4823-BA4A-FF6FE80CDAAC}" destId="{48F3F464-135A-45B5-84F9-5071DED552BF}" srcOrd="0" destOrd="0" presId="urn:microsoft.com/office/officeart/2005/8/layout/vList2"/>
    <dgm:cxn modelId="{968D3766-FDEF-4E39-BDF9-5CDA5E920870}" type="presParOf" srcId="{B1295BBF-41E5-4823-BA4A-FF6FE80CDAAC}" destId="{47E42BF1-DA33-4D4C-98D0-5A9E2D8D30EF}" srcOrd="1" destOrd="0" presId="urn:microsoft.com/office/officeart/2005/8/layout/vList2"/>
    <dgm:cxn modelId="{67FA8F7A-E28C-4A75-928B-254C92CB8E68}" type="presParOf" srcId="{B1295BBF-41E5-4823-BA4A-FF6FE80CDAAC}" destId="{B7AABBEC-D7EB-45D9-B68F-10917C0F9B95}" srcOrd="2" destOrd="0" presId="urn:microsoft.com/office/officeart/2005/8/layout/vList2"/>
    <dgm:cxn modelId="{8B0962E2-A8F7-4DB1-B3C1-141F0F5A84BA}" type="presParOf" srcId="{B1295BBF-41E5-4823-BA4A-FF6FE80CDAAC}" destId="{EA8ADB4E-50E7-41F3-80E2-24EEE061BBCA}" srcOrd="3" destOrd="0" presId="urn:microsoft.com/office/officeart/2005/8/layout/vList2"/>
    <dgm:cxn modelId="{B68B1264-B9E2-47E0-B77E-0C267E21F7E5}" type="presParOf" srcId="{B1295BBF-41E5-4823-BA4A-FF6FE80CDAAC}" destId="{64D04C62-2147-4918-9C2C-A63BDFF3AED3}" srcOrd="4" destOrd="0" presId="urn:microsoft.com/office/officeart/2005/8/layout/vList2"/>
    <dgm:cxn modelId="{5E037407-66E0-4670-85B3-8F69223FF2A7}" type="presParOf" srcId="{B1295BBF-41E5-4823-BA4A-FF6FE80CDAAC}" destId="{7C65F2BC-2624-45AE-9DFD-F4F4AE581CAB}" srcOrd="5" destOrd="0" presId="urn:microsoft.com/office/officeart/2005/8/layout/vList2"/>
    <dgm:cxn modelId="{B55453CE-7499-465B-A83A-FA09086F82FC}" type="presParOf" srcId="{B1295BBF-41E5-4823-BA4A-FF6FE80CDAAC}" destId="{0E16C8AD-7DE1-450B-9410-05195A38482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AAB27E-C0E9-4FCC-A8B7-02FFFA21E47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GB"/>
        </a:p>
      </dgm:t>
    </dgm:pt>
    <dgm:pt modelId="{E6CC6E54-088A-406D-ACAA-F4C983816A07}">
      <dgm:prSet phldrT="[Text]"/>
      <dgm:spPr/>
      <dgm:t>
        <a:bodyPr/>
        <a:lstStyle/>
        <a:p>
          <a:r>
            <a:rPr lang="de-DE" dirty="0"/>
            <a:t>Collections</a:t>
          </a:r>
          <a:endParaRPr lang="en-GB" dirty="0"/>
        </a:p>
      </dgm:t>
    </dgm:pt>
    <dgm:pt modelId="{E50869BD-8743-4DCE-959C-5C37224F5595}" type="parTrans" cxnId="{C737E849-A909-42B0-A0AB-3F64E97290A4}">
      <dgm:prSet/>
      <dgm:spPr/>
      <dgm:t>
        <a:bodyPr/>
        <a:lstStyle/>
        <a:p>
          <a:endParaRPr lang="en-GB"/>
        </a:p>
      </dgm:t>
    </dgm:pt>
    <dgm:pt modelId="{DE218FEB-D8A6-4F50-A86B-3E3A1A048EE5}" type="sibTrans" cxnId="{C737E849-A909-42B0-A0AB-3F64E97290A4}">
      <dgm:prSet/>
      <dgm:spPr/>
      <dgm:t>
        <a:bodyPr/>
        <a:lstStyle/>
        <a:p>
          <a:endParaRPr lang="en-GB"/>
        </a:p>
      </dgm:t>
    </dgm:pt>
    <dgm:pt modelId="{74D80DE1-F63E-4B74-B8C4-FD07E5A92AD5}">
      <dgm:prSet phldrT="[Text]"/>
      <dgm:spPr/>
      <dgm:t>
        <a:bodyPr/>
        <a:lstStyle/>
        <a:p>
          <a:r>
            <a:rPr lang="de-DE" dirty="0"/>
            <a:t>Tags and non-visible </a:t>
          </a:r>
          <a:r>
            <a:rPr lang="de-DE" dirty="0" err="1"/>
            <a:t>Metadata</a:t>
          </a:r>
          <a:endParaRPr lang="en-GB" dirty="0"/>
        </a:p>
      </dgm:t>
    </dgm:pt>
    <dgm:pt modelId="{C42DB160-C91A-49D1-A239-8B8416FE2F90}" type="parTrans" cxnId="{843C4FD7-79BD-405E-90D9-A543114BAA8D}">
      <dgm:prSet/>
      <dgm:spPr/>
      <dgm:t>
        <a:bodyPr/>
        <a:lstStyle/>
        <a:p>
          <a:endParaRPr lang="en-GB"/>
        </a:p>
      </dgm:t>
    </dgm:pt>
    <dgm:pt modelId="{66F2CAF8-849C-44C0-96D9-6008E9BBC05C}" type="sibTrans" cxnId="{843C4FD7-79BD-405E-90D9-A543114BAA8D}">
      <dgm:prSet/>
      <dgm:spPr/>
      <dgm:t>
        <a:bodyPr/>
        <a:lstStyle/>
        <a:p>
          <a:endParaRPr lang="en-GB"/>
        </a:p>
      </dgm:t>
    </dgm:pt>
    <dgm:pt modelId="{A0F691C8-8693-4A74-B8EF-D5CC0D25C94B}">
      <dgm:prSet phldrT="[Text]"/>
      <dgm:spPr/>
      <dgm:t>
        <a:bodyPr/>
        <a:lstStyle/>
        <a:p>
          <a:r>
            <a:rPr lang="de-DE" dirty="0"/>
            <a:t>Directory </a:t>
          </a:r>
          <a:r>
            <a:rPr lang="de-DE" dirty="0" err="1"/>
            <a:t>Hierachies</a:t>
          </a:r>
          <a:endParaRPr lang="en-GB" dirty="0"/>
        </a:p>
      </dgm:t>
    </dgm:pt>
    <dgm:pt modelId="{5EAF7676-F19C-4FBC-BF74-17A8110C69E4}" type="parTrans" cxnId="{FEF9F16D-9C17-4EA0-B350-A3EB9EF6154A}">
      <dgm:prSet/>
      <dgm:spPr/>
      <dgm:t>
        <a:bodyPr/>
        <a:lstStyle/>
        <a:p>
          <a:endParaRPr lang="en-GB"/>
        </a:p>
      </dgm:t>
    </dgm:pt>
    <dgm:pt modelId="{B9645B90-C11A-4E01-BFF4-DEE60D6B0F69}" type="sibTrans" cxnId="{FEF9F16D-9C17-4EA0-B350-A3EB9EF6154A}">
      <dgm:prSet/>
      <dgm:spPr/>
      <dgm:t>
        <a:bodyPr/>
        <a:lstStyle/>
        <a:p>
          <a:endParaRPr lang="en-GB"/>
        </a:p>
      </dgm:t>
    </dgm:pt>
    <dgm:pt modelId="{A528DDA9-24E4-4A0F-8796-2084DAF1E358}" type="pres">
      <dgm:prSet presAssocID="{98AAB27E-C0E9-4FCC-A8B7-02FFFA21E478}" presName="diagram" presStyleCnt="0">
        <dgm:presLayoutVars>
          <dgm:dir/>
          <dgm:resizeHandles val="exact"/>
        </dgm:presLayoutVars>
      </dgm:prSet>
      <dgm:spPr/>
    </dgm:pt>
    <dgm:pt modelId="{18C7EE0E-8EAA-4EEB-9D19-30745E0D87D2}" type="pres">
      <dgm:prSet presAssocID="{E6CC6E54-088A-406D-ACAA-F4C983816A07}" presName="node" presStyleLbl="node1" presStyleIdx="0" presStyleCnt="3">
        <dgm:presLayoutVars>
          <dgm:bulletEnabled val="1"/>
        </dgm:presLayoutVars>
      </dgm:prSet>
      <dgm:spPr/>
    </dgm:pt>
    <dgm:pt modelId="{E4648810-ACEF-4360-A5CD-21C56C1A4F39}" type="pres">
      <dgm:prSet presAssocID="{DE218FEB-D8A6-4F50-A86B-3E3A1A048EE5}" presName="sibTrans" presStyleCnt="0"/>
      <dgm:spPr/>
    </dgm:pt>
    <dgm:pt modelId="{643E15E9-CF7A-4580-8353-4F7190DCA304}" type="pres">
      <dgm:prSet presAssocID="{74D80DE1-F63E-4B74-B8C4-FD07E5A92AD5}" presName="node" presStyleLbl="node1" presStyleIdx="1" presStyleCnt="3" custLinFactNeighborX="1269" custLinFactNeighborY="-137">
        <dgm:presLayoutVars>
          <dgm:bulletEnabled val="1"/>
        </dgm:presLayoutVars>
      </dgm:prSet>
      <dgm:spPr/>
    </dgm:pt>
    <dgm:pt modelId="{F378697C-707F-4F25-B8B9-A8558C596E52}" type="pres">
      <dgm:prSet presAssocID="{66F2CAF8-849C-44C0-96D9-6008E9BBC05C}" presName="sibTrans" presStyleCnt="0"/>
      <dgm:spPr/>
    </dgm:pt>
    <dgm:pt modelId="{09250486-7F3F-4E72-9634-FF689DAE431B}" type="pres">
      <dgm:prSet presAssocID="{A0F691C8-8693-4A74-B8EF-D5CC0D25C94B}" presName="node" presStyleLbl="node1" presStyleIdx="2" presStyleCnt="3">
        <dgm:presLayoutVars>
          <dgm:bulletEnabled val="1"/>
        </dgm:presLayoutVars>
      </dgm:prSet>
      <dgm:spPr/>
    </dgm:pt>
  </dgm:ptLst>
  <dgm:cxnLst>
    <dgm:cxn modelId="{C737E849-A909-42B0-A0AB-3F64E97290A4}" srcId="{98AAB27E-C0E9-4FCC-A8B7-02FFFA21E478}" destId="{E6CC6E54-088A-406D-ACAA-F4C983816A07}" srcOrd="0" destOrd="0" parTransId="{E50869BD-8743-4DCE-959C-5C37224F5595}" sibTransId="{DE218FEB-D8A6-4F50-A86B-3E3A1A048EE5}"/>
    <dgm:cxn modelId="{FEF9F16D-9C17-4EA0-B350-A3EB9EF6154A}" srcId="{98AAB27E-C0E9-4FCC-A8B7-02FFFA21E478}" destId="{A0F691C8-8693-4A74-B8EF-D5CC0D25C94B}" srcOrd="2" destOrd="0" parTransId="{5EAF7676-F19C-4FBC-BF74-17A8110C69E4}" sibTransId="{B9645B90-C11A-4E01-BFF4-DEE60D6B0F69}"/>
    <dgm:cxn modelId="{21CF237E-8ECF-497A-A69A-F085A469117D}" type="presOf" srcId="{98AAB27E-C0E9-4FCC-A8B7-02FFFA21E478}" destId="{A528DDA9-24E4-4A0F-8796-2084DAF1E358}" srcOrd="0" destOrd="0" presId="urn:microsoft.com/office/officeart/2005/8/layout/default"/>
    <dgm:cxn modelId="{4D123492-393E-47EE-8697-F0DCA9D9198D}" type="presOf" srcId="{A0F691C8-8693-4A74-B8EF-D5CC0D25C94B}" destId="{09250486-7F3F-4E72-9634-FF689DAE431B}" srcOrd="0" destOrd="0" presId="urn:microsoft.com/office/officeart/2005/8/layout/default"/>
    <dgm:cxn modelId="{843C4FD7-79BD-405E-90D9-A543114BAA8D}" srcId="{98AAB27E-C0E9-4FCC-A8B7-02FFFA21E478}" destId="{74D80DE1-F63E-4B74-B8C4-FD07E5A92AD5}" srcOrd="1" destOrd="0" parTransId="{C42DB160-C91A-49D1-A239-8B8416FE2F90}" sibTransId="{66F2CAF8-849C-44C0-96D9-6008E9BBC05C}"/>
    <dgm:cxn modelId="{1C4A2AE3-97BD-4E1F-B563-24F6E1DF92BE}" type="presOf" srcId="{74D80DE1-F63E-4B74-B8C4-FD07E5A92AD5}" destId="{643E15E9-CF7A-4580-8353-4F7190DCA304}" srcOrd="0" destOrd="0" presId="urn:microsoft.com/office/officeart/2005/8/layout/default"/>
    <dgm:cxn modelId="{6692B6F3-8DDE-4729-A435-959E2102FFD5}" type="presOf" srcId="{E6CC6E54-088A-406D-ACAA-F4C983816A07}" destId="{18C7EE0E-8EAA-4EEB-9D19-30745E0D87D2}" srcOrd="0" destOrd="0" presId="urn:microsoft.com/office/officeart/2005/8/layout/default"/>
    <dgm:cxn modelId="{79DDC13E-59D7-470F-8586-1E3D33E02A79}" type="presParOf" srcId="{A528DDA9-24E4-4A0F-8796-2084DAF1E358}" destId="{18C7EE0E-8EAA-4EEB-9D19-30745E0D87D2}" srcOrd="0" destOrd="0" presId="urn:microsoft.com/office/officeart/2005/8/layout/default"/>
    <dgm:cxn modelId="{1769D8FB-1DC0-475E-9C74-0DAE9ECA3CD6}" type="presParOf" srcId="{A528DDA9-24E4-4A0F-8796-2084DAF1E358}" destId="{E4648810-ACEF-4360-A5CD-21C56C1A4F39}" srcOrd="1" destOrd="0" presId="urn:microsoft.com/office/officeart/2005/8/layout/default"/>
    <dgm:cxn modelId="{C83EEE87-79CA-4330-9FB4-9D45F9360DDD}" type="presParOf" srcId="{A528DDA9-24E4-4A0F-8796-2084DAF1E358}" destId="{643E15E9-CF7A-4580-8353-4F7190DCA304}" srcOrd="2" destOrd="0" presId="urn:microsoft.com/office/officeart/2005/8/layout/default"/>
    <dgm:cxn modelId="{877FE070-09F3-4EE4-B194-923D1C2DA582}" type="presParOf" srcId="{A528DDA9-24E4-4A0F-8796-2084DAF1E358}" destId="{F378697C-707F-4F25-B8B9-A8558C596E52}" srcOrd="3" destOrd="0" presId="urn:microsoft.com/office/officeart/2005/8/layout/default"/>
    <dgm:cxn modelId="{186A6611-A796-4B75-BF9E-421F7823F53D}" type="presParOf" srcId="{A528DDA9-24E4-4A0F-8796-2084DAF1E358}" destId="{09250486-7F3F-4E72-9634-FF689DAE431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73C774-0B24-48CF-B4FF-0A74792C39FE}"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8A34108-7376-4234-B370-50008C7E51C2}">
      <dgm:prSet/>
      <dgm:spPr/>
      <dgm:t>
        <a:bodyPr/>
        <a:lstStyle/>
        <a:p>
          <a:r>
            <a:rPr lang="de-DE" dirty="0"/>
            <a:t>Befehle in JSON</a:t>
          </a:r>
          <a:endParaRPr lang="en-GB" dirty="0"/>
        </a:p>
      </dgm:t>
    </dgm:pt>
    <dgm:pt modelId="{BE76211E-E154-44E0-A05C-2E611E880EF0}" type="parTrans" cxnId="{859A4DFB-D1F5-4B9B-95A0-93326857DF9D}">
      <dgm:prSet/>
      <dgm:spPr/>
      <dgm:t>
        <a:bodyPr/>
        <a:lstStyle/>
        <a:p>
          <a:endParaRPr lang="en-GB"/>
        </a:p>
      </dgm:t>
    </dgm:pt>
    <dgm:pt modelId="{23AF2791-5FBB-4356-A815-9EA30C16E17B}" type="sibTrans" cxnId="{859A4DFB-D1F5-4B9B-95A0-93326857DF9D}">
      <dgm:prSet/>
      <dgm:spPr/>
      <dgm:t>
        <a:bodyPr/>
        <a:lstStyle/>
        <a:p>
          <a:endParaRPr lang="en-GB"/>
        </a:p>
      </dgm:t>
    </dgm:pt>
    <dgm:pt modelId="{021E3319-7203-472A-8FB3-7B2F0FC0C3F8}">
      <dgm:prSet/>
      <dgm:spPr/>
      <dgm:t>
        <a:bodyPr/>
        <a:lstStyle/>
        <a:p>
          <a:r>
            <a:rPr lang="de-DE" dirty="0"/>
            <a:t>Operatoren sind mit „$“ </a:t>
          </a:r>
          <a:r>
            <a:rPr lang="de-DE" dirty="0" err="1"/>
            <a:t>gekenzeichnet</a:t>
          </a:r>
          <a:endParaRPr lang="en-GB" dirty="0"/>
        </a:p>
      </dgm:t>
    </dgm:pt>
    <dgm:pt modelId="{E8158969-1C26-414C-B45B-DD8BEAC89FD7}" type="parTrans" cxnId="{7041BCD9-6B5A-47B0-A66F-4CCE7F8082AE}">
      <dgm:prSet/>
      <dgm:spPr/>
      <dgm:t>
        <a:bodyPr/>
        <a:lstStyle/>
        <a:p>
          <a:endParaRPr lang="en-GB"/>
        </a:p>
      </dgm:t>
    </dgm:pt>
    <dgm:pt modelId="{1D4DCAEB-EF06-48CC-BC98-DE963151F927}" type="sibTrans" cxnId="{7041BCD9-6B5A-47B0-A66F-4CCE7F8082AE}">
      <dgm:prSet/>
      <dgm:spPr/>
      <dgm:t>
        <a:bodyPr/>
        <a:lstStyle/>
        <a:p>
          <a:endParaRPr lang="en-GB"/>
        </a:p>
      </dgm:t>
    </dgm:pt>
    <dgm:pt modelId="{1BED9254-5F2B-483B-AE0E-7F68CC553460}" type="pres">
      <dgm:prSet presAssocID="{DD73C774-0B24-48CF-B4FF-0A74792C39FE}" presName="CompostProcess" presStyleCnt="0">
        <dgm:presLayoutVars>
          <dgm:dir/>
          <dgm:resizeHandles val="exact"/>
        </dgm:presLayoutVars>
      </dgm:prSet>
      <dgm:spPr/>
    </dgm:pt>
    <dgm:pt modelId="{9996434A-24DB-4E6A-96EF-852C5C35FFE6}" type="pres">
      <dgm:prSet presAssocID="{DD73C774-0B24-48CF-B4FF-0A74792C39FE}" presName="arrow" presStyleLbl="bgShp" presStyleIdx="0" presStyleCnt="1"/>
      <dgm:spPr/>
    </dgm:pt>
    <dgm:pt modelId="{FE093E8F-4F2F-4352-9099-E4C81217637E}" type="pres">
      <dgm:prSet presAssocID="{DD73C774-0B24-48CF-B4FF-0A74792C39FE}" presName="linearProcess" presStyleCnt="0"/>
      <dgm:spPr/>
    </dgm:pt>
    <dgm:pt modelId="{1D76ADAA-7E5C-4D05-B8C0-EA6263A4811A}" type="pres">
      <dgm:prSet presAssocID="{F8A34108-7376-4234-B370-50008C7E51C2}" presName="textNode" presStyleLbl="node1" presStyleIdx="0" presStyleCnt="2" custScaleX="62739" custScaleY="106503">
        <dgm:presLayoutVars>
          <dgm:bulletEnabled val="1"/>
        </dgm:presLayoutVars>
      </dgm:prSet>
      <dgm:spPr/>
    </dgm:pt>
    <dgm:pt modelId="{73FAB068-AD36-4627-9E85-97ACAC151B12}" type="pres">
      <dgm:prSet presAssocID="{23AF2791-5FBB-4356-A815-9EA30C16E17B}" presName="sibTrans" presStyleCnt="0"/>
      <dgm:spPr/>
    </dgm:pt>
    <dgm:pt modelId="{DD2BDD3C-E17F-4EEE-BA18-75D7589CE0CF}" type="pres">
      <dgm:prSet presAssocID="{021E3319-7203-472A-8FB3-7B2F0FC0C3F8}" presName="textNode" presStyleLbl="node1" presStyleIdx="1" presStyleCnt="2" custScaleX="58236" custScaleY="104165">
        <dgm:presLayoutVars>
          <dgm:bulletEnabled val="1"/>
        </dgm:presLayoutVars>
      </dgm:prSet>
      <dgm:spPr/>
    </dgm:pt>
  </dgm:ptLst>
  <dgm:cxnLst>
    <dgm:cxn modelId="{CFD8B458-DFF5-461F-8A08-72FAB5A7E3C5}" type="presOf" srcId="{DD73C774-0B24-48CF-B4FF-0A74792C39FE}" destId="{1BED9254-5F2B-483B-AE0E-7F68CC553460}" srcOrd="0" destOrd="0" presId="urn:microsoft.com/office/officeart/2005/8/layout/hProcess9"/>
    <dgm:cxn modelId="{7041BCD9-6B5A-47B0-A66F-4CCE7F8082AE}" srcId="{DD73C774-0B24-48CF-B4FF-0A74792C39FE}" destId="{021E3319-7203-472A-8FB3-7B2F0FC0C3F8}" srcOrd="1" destOrd="0" parTransId="{E8158969-1C26-414C-B45B-DD8BEAC89FD7}" sibTransId="{1D4DCAEB-EF06-48CC-BC98-DE963151F927}"/>
    <dgm:cxn modelId="{174086F1-1A61-435C-B5A2-AABD96740803}" type="presOf" srcId="{F8A34108-7376-4234-B370-50008C7E51C2}" destId="{1D76ADAA-7E5C-4D05-B8C0-EA6263A4811A}" srcOrd="0" destOrd="0" presId="urn:microsoft.com/office/officeart/2005/8/layout/hProcess9"/>
    <dgm:cxn modelId="{859A4DFB-D1F5-4B9B-95A0-93326857DF9D}" srcId="{DD73C774-0B24-48CF-B4FF-0A74792C39FE}" destId="{F8A34108-7376-4234-B370-50008C7E51C2}" srcOrd="0" destOrd="0" parTransId="{BE76211E-E154-44E0-A05C-2E611E880EF0}" sibTransId="{23AF2791-5FBB-4356-A815-9EA30C16E17B}"/>
    <dgm:cxn modelId="{89C2E6FD-FC7C-4A05-B7F4-A32E1E2A2024}" type="presOf" srcId="{021E3319-7203-472A-8FB3-7B2F0FC0C3F8}" destId="{DD2BDD3C-E17F-4EEE-BA18-75D7589CE0CF}" srcOrd="0" destOrd="0" presId="urn:microsoft.com/office/officeart/2005/8/layout/hProcess9"/>
    <dgm:cxn modelId="{9064ED89-491B-4D39-A956-0B0A00BC1219}" type="presParOf" srcId="{1BED9254-5F2B-483B-AE0E-7F68CC553460}" destId="{9996434A-24DB-4E6A-96EF-852C5C35FFE6}" srcOrd="0" destOrd="0" presId="urn:microsoft.com/office/officeart/2005/8/layout/hProcess9"/>
    <dgm:cxn modelId="{D26EE70A-1048-4911-B63B-E9F796A18B9B}" type="presParOf" srcId="{1BED9254-5F2B-483B-AE0E-7F68CC553460}" destId="{FE093E8F-4F2F-4352-9099-E4C81217637E}" srcOrd="1" destOrd="0" presId="urn:microsoft.com/office/officeart/2005/8/layout/hProcess9"/>
    <dgm:cxn modelId="{C5338D52-874B-45FB-BF29-58AFB4D7F59A}" type="presParOf" srcId="{FE093E8F-4F2F-4352-9099-E4C81217637E}" destId="{1D76ADAA-7E5C-4D05-B8C0-EA6263A4811A}" srcOrd="0" destOrd="0" presId="urn:microsoft.com/office/officeart/2005/8/layout/hProcess9"/>
    <dgm:cxn modelId="{D986B4F4-1368-4403-92EB-DF1C71A5293F}" type="presParOf" srcId="{FE093E8F-4F2F-4352-9099-E4C81217637E}" destId="{73FAB068-AD36-4627-9E85-97ACAC151B12}" srcOrd="1" destOrd="0" presId="urn:microsoft.com/office/officeart/2005/8/layout/hProcess9"/>
    <dgm:cxn modelId="{431F123A-4BD7-4A24-B08D-6E21AD7A2C3A}" type="presParOf" srcId="{FE093E8F-4F2F-4352-9099-E4C81217637E}" destId="{DD2BDD3C-E17F-4EEE-BA18-75D7589CE0CF}"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1211C-ED64-4FF3-9321-DA2B1F50488F}">
      <dsp:nvSpPr>
        <dsp:cNvPr id="0" name=""/>
        <dsp:cNvSpPr/>
      </dsp:nvSpPr>
      <dsp:spPr>
        <a:xfrm>
          <a:off x="0" y="48945"/>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err="1"/>
            <a:t>Creation</a:t>
          </a:r>
          <a:r>
            <a:rPr lang="de-DE" sz="3700" kern="1200" dirty="0"/>
            <a:t> </a:t>
          </a:r>
          <a:endParaRPr lang="en-GB" sz="3700" kern="1200" dirty="0"/>
        </a:p>
      </dsp:txBody>
      <dsp:txXfrm>
        <a:off x="42265" y="91210"/>
        <a:ext cx="4099505" cy="781270"/>
      </dsp:txXfrm>
    </dsp:sp>
    <dsp:sp modelId="{7FA841C2-3FBF-449F-AC14-6D439F1EEC81}">
      <dsp:nvSpPr>
        <dsp:cNvPr id="0" name=""/>
        <dsp:cNvSpPr/>
      </dsp:nvSpPr>
      <dsp:spPr>
        <a:xfrm>
          <a:off x="0" y="102130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Retrieval </a:t>
          </a:r>
          <a:endParaRPr lang="en-GB" sz="3700" kern="1200" dirty="0"/>
        </a:p>
      </dsp:txBody>
      <dsp:txXfrm>
        <a:off x="42265" y="1063571"/>
        <a:ext cx="4099505" cy="781270"/>
      </dsp:txXfrm>
    </dsp:sp>
    <dsp:sp modelId="{BCC48D8E-0229-481D-8F07-DE7D3E3B4DC2}">
      <dsp:nvSpPr>
        <dsp:cNvPr id="0" name=""/>
        <dsp:cNvSpPr/>
      </dsp:nvSpPr>
      <dsp:spPr>
        <a:xfrm>
          <a:off x="0" y="199366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 </a:t>
          </a:r>
          <a:endParaRPr lang="en-GB" sz="3700" kern="1200"/>
        </a:p>
      </dsp:txBody>
      <dsp:txXfrm>
        <a:off x="42265" y="2035931"/>
        <a:ext cx="4099505" cy="781270"/>
      </dsp:txXfrm>
    </dsp:sp>
    <dsp:sp modelId="{0B608607-71CE-49E6-8A74-25AAFB53E72B}">
      <dsp:nvSpPr>
        <dsp:cNvPr id="0" name=""/>
        <dsp:cNvSpPr/>
      </dsp:nvSpPr>
      <dsp:spPr>
        <a:xfrm>
          <a:off x="0" y="2966026"/>
          <a:ext cx="4184035" cy="8658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Deletion</a:t>
          </a:r>
          <a:endParaRPr lang="en-GB" sz="3700" kern="1200"/>
        </a:p>
      </dsp:txBody>
      <dsp:txXfrm>
        <a:off x="42265" y="3008291"/>
        <a:ext cx="4099505" cy="781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3F464-135A-45B5-84F9-5071DED552BF}">
      <dsp:nvSpPr>
        <dsp:cNvPr id="0" name=""/>
        <dsp:cNvSpPr/>
      </dsp:nvSpPr>
      <dsp:spPr>
        <a:xfrm>
          <a:off x="0" y="4894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INSERT</a:t>
          </a:r>
          <a:endParaRPr lang="en-GB" sz="3700" kern="1200" dirty="0"/>
        </a:p>
      </dsp:txBody>
      <dsp:txXfrm>
        <a:off x="42265" y="91211"/>
        <a:ext cx="4099504" cy="781270"/>
      </dsp:txXfrm>
    </dsp:sp>
    <dsp:sp modelId="{B7AABBEC-D7EB-45D9-B68F-10917C0F9B95}">
      <dsp:nvSpPr>
        <dsp:cNvPr id="0" name=""/>
        <dsp:cNvSpPr/>
      </dsp:nvSpPr>
      <dsp:spPr>
        <a:xfrm>
          <a:off x="0" y="102130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GET</a:t>
          </a:r>
          <a:endParaRPr lang="en-GB" sz="3700" kern="1200"/>
        </a:p>
      </dsp:txBody>
      <dsp:txXfrm>
        <a:off x="42265" y="1063571"/>
        <a:ext cx="4099504" cy="781270"/>
      </dsp:txXfrm>
    </dsp:sp>
    <dsp:sp modelId="{64D04C62-2147-4918-9C2C-A63BDFF3AED3}">
      <dsp:nvSpPr>
        <dsp:cNvPr id="0" name=""/>
        <dsp:cNvSpPr/>
      </dsp:nvSpPr>
      <dsp:spPr>
        <a:xfrm>
          <a:off x="0" y="199366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UPDATE</a:t>
          </a:r>
          <a:endParaRPr lang="en-GB" sz="3700" kern="1200"/>
        </a:p>
      </dsp:txBody>
      <dsp:txXfrm>
        <a:off x="42265" y="2035931"/>
        <a:ext cx="4099504" cy="781270"/>
      </dsp:txXfrm>
    </dsp:sp>
    <dsp:sp modelId="{0E16C8AD-7DE1-450B-9410-05195A384826}">
      <dsp:nvSpPr>
        <dsp:cNvPr id="0" name=""/>
        <dsp:cNvSpPr/>
      </dsp:nvSpPr>
      <dsp:spPr>
        <a:xfrm>
          <a:off x="0" y="2966026"/>
          <a:ext cx="4184034" cy="8658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a:t>DELETE</a:t>
          </a:r>
          <a:endParaRPr lang="en-GB" sz="3700" kern="1200"/>
        </a:p>
      </dsp:txBody>
      <dsp:txXfrm>
        <a:off x="42265" y="3008291"/>
        <a:ext cx="4099504" cy="781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7EE0E-8EAA-4EEB-9D19-30745E0D87D2}">
      <dsp:nvSpPr>
        <dsp:cNvPr id="0" name=""/>
        <dsp:cNvSpPr/>
      </dsp:nvSpPr>
      <dsp:spPr>
        <a:xfrm>
          <a:off x="847" y="72290"/>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Collections</a:t>
          </a:r>
          <a:endParaRPr lang="en-GB" sz="4200" kern="1200" dirty="0"/>
        </a:p>
      </dsp:txBody>
      <dsp:txXfrm>
        <a:off x="847" y="72290"/>
        <a:ext cx="3305224" cy="1983134"/>
      </dsp:txXfrm>
    </dsp:sp>
    <dsp:sp modelId="{643E15E9-CF7A-4580-8353-4F7190DCA304}">
      <dsp:nvSpPr>
        <dsp:cNvPr id="0" name=""/>
        <dsp:cNvSpPr/>
      </dsp:nvSpPr>
      <dsp:spPr>
        <a:xfrm>
          <a:off x="3637441" y="69573"/>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Tags and non-visible </a:t>
          </a:r>
          <a:r>
            <a:rPr lang="de-DE" sz="4200" kern="1200" dirty="0" err="1"/>
            <a:t>Metadata</a:t>
          </a:r>
          <a:endParaRPr lang="en-GB" sz="4200" kern="1200" dirty="0"/>
        </a:p>
      </dsp:txBody>
      <dsp:txXfrm>
        <a:off x="3637441" y="69573"/>
        <a:ext cx="3305224" cy="1983134"/>
      </dsp:txXfrm>
    </dsp:sp>
    <dsp:sp modelId="{09250486-7F3F-4E72-9634-FF689DAE431B}">
      <dsp:nvSpPr>
        <dsp:cNvPr id="0" name=""/>
        <dsp:cNvSpPr/>
      </dsp:nvSpPr>
      <dsp:spPr>
        <a:xfrm>
          <a:off x="1818720" y="2385947"/>
          <a:ext cx="3305224" cy="1983134"/>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de-DE" sz="4200" kern="1200" dirty="0"/>
            <a:t>Directory </a:t>
          </a:r>
          <a:r>
            <a:rPr lang="de-DE" sz="4200" kern="1200" dirty="0" err="1"/>
            <a:t>Hierachies</a:t>
          </a:r>
          <a:endParaRPr lang="en-GB" sz="4200" kern="1200" dirty="0"/>
        </a:p>
      </dsp:txBody>
      <dsp:txXfrm>
        <a:off x="1818720" y="2385947"/>
        <a:ext cx="3305224" cy="19831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6434A-24DB-4E6A-96EF-852C5C35FFE6}">
      <dsp:nvSpPr>
        <dsp:cNvPr id="0" name=""/>
        <dsp:cNvSpPr/>
      </dsp:nvSpPr>
      <dsp:spPr>
        <a:xfrm>
          <a:off x="644750" y="0"/>
          <a:ext cx="7307167" cy="388077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6ADAA-7E5C-4D05-B8C0-EA6263A4811A}">
      <dsp:nvSpPr>
        <dsp:cNvPr id="0" name=""/>
        <dsp:cNvSpPr/>
      </dsp:nvSpPr>
      <dsp:spPr>
        <a:xfrm>
          <a:off x="2305589" y="1113758"/>
          <a:ext cx="1850316" cy="16532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de-DE" sz="1700" kern="1200" dirty="0"/>
            <a:t>Befehle in JSON</a:t>
          </a:r>
          <a:endParaRPr lang="en-GB" sz="1700" kern="1200" dirty="0"/>
        </a:p>
      </dsp:txBody>
      <dsp:txXfrm>
        <a:off x="2386294" y="1194463"/>
        <a:ext cx="1688906" cy="1491845"/>
      </dsp:txXfrm>
    </dsp:sp>
    <dsp:sp modelId="{DD2BDD3C-E17F-4EEE-BA18-75D7589CE0CF}">
      <dsp:nvSpPr>
        <dsp:cNvPr id="0" name=""/>
        <dsp:cNvSpPr/>
      </dsp:nvSpPr>
      <dsp:spPr>
        <a:xfrm>
          <a:off x="4573566" y="1131905"/>
          <a:ext cx="1717512" cy="161696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de-DE" sz="1700" kern="1200" dirty="0"/>
            <a:t>Operatoren sind mit „$“ </a:t>
          </a:r>
          <a:r>
            <a:rPr lang="de-DE" sz="1700" kern="1200" dirty="0" err="1"/>
            <a:t>gekenzeichnet</a:t>
          </a:r>
          <a:endParaRPr lang="en-GB" sz="1700" kern="1200" dirty="0"/>
        </a:p>
      </dsp:txBody>
      <dsp:txXfrm>
        <a:off x="4652500" y="1210839"/>
        <a:ext cx="1559644" cy="14590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4F369-3328-482E-9729-F5BBA255A025}" type="datetimeFigureOut">
              <a:rPr lang="en-GB" smtClean="0"/>
              <a:t>13/05/2020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16D00-CE6F-4315-92D5-7C9B9CFBC6A4}" type="slidenum">
              <a:rPr lang="en-GB" smtClean="0"/>
              <a:t>‹Nr.›</a:t>
            </a:fld>
            <a:endParaRPr lang="en-GB"/>
          </a:p>
        </p:txBody>
      </p:sp>
    </p:spTree>
    <p:extLst>
      <p:ext uri="{BB962C8B-B14F-4D97-AF65-F5344CB8AC3E}">
        <p14:creationId xmlns:p14="http://schemas.microsoft.com/office/powerpoint/2010/main" val="173544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BSON" TargetMode="External"/><Relationship Id="rId5" Type="http://schemas.openxmlformats.org/officeDocument/2006/relationships/hyperlink" Target="https://en.wikipedia.org/wiki/JSON" TargetMode="External"/><Relationship Id="rId4" Type="http://schemas.openxmlformats.org/officeDocument/2006/relationships/hyperlink" Target="https://en.wikipedia.org/wiki/YA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Fragen bitte immer am Ende der Folie,</a:t>
            </a:r>
          </a:p>
          <a:p>
            <a:r>
              <a:rPr lang="de-DE" dirty="0"/>
              <a:t>Ich stell ein paar Fragen während den Folien am Ende gibt es dann mehrere Aufgaben.</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a:t>
            </a:fld>
            <a:endParaRPr lang="en-GB"/>
          </a:p>
        </p:txBody>
      </p:sp>
    </p:spTree>
    <p:extLst>
      <p:ext uri="{BB962C8B-B14F-4D97-AF65-F5344CB8AC3E}">
        <p14:creationId xmlns:p14="http://schemas.microsoft.com/office/powerpoint/2010/main" val="281851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ACID </a:t>
            </a:r>
            <a:r>
              <a:rPr lang="de-DE" dirty="0" err="1"/>
              <a:t>mitlerweile</a:t>
            </a:r>
            <a:r>
              <a:rPr lang="de-DE" dirty="0"/>
              <a:t> auch auf Operationsebene aber nur wenn man das will.</a:t>
            </a:r>
          </a:p>
        </p:txBody>
      </p:sp>
      <p:sp>
        <p:nvSpPr>
          <p:cNvPr id="4" name="Foliennummernplatzhalter 3"/>
          <p:cNvSpPr>
            <a:spLocks noGrp="1"/>
          </p:cNvSpPr>
          <p:nvPr>
            <p:ph type="sldNum" sz="quarter" idx="5"/>
          </p:nvPr>
        </p:nvSpPr>
        <p:spPr/>
        <p:txBody>
          <a:bodyPr/>
          <a:lstStyle/>
          <a:p>
            <a:fld id="{4C416D00-CE6F-4315-92D5-7C9B9CFBC6A4}" type="slidenum">
              <a:rPr lang="en-GB" smtClean="0"/>
              <a:t>12</a:t>
            </a:fld>
            <a:endParaRPr lang="en-GB"/>
          </a:p>
        </p:txBody>
      </p:sp>
    </p:spTree>
    <p:extLst>
      <p:ext uri="{BB962C8B-B14F-4D97-AF65-F5344CB8AC3E}">
        <p14:creationId xmlns:p14="http://schemas.microsoft.com/office/powerpoint/2010/main" val="211926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Dokumente in MongoDB folgen dem BSON Format, welches einfach ein </a:t>
            </a:r>
            <a:r>
              <a:rPr lang="de-DE" dirty="0" err="1"/>
              <a:t>Binarisiertes</a:t>
            </a:r>
            <a:r>
              <a:rPr lang="de-DE" dirty="0"/>
              <a:t> JSON Format ist.</a:t>
            </a:r>
          </a:p>
          <a:p>
            <a:r>
              <a:rPr lang="de-DE" dirty="0"/>
              <a:t>PLUS das _</a:t>
            </a:r>
            <a:r>
              <a:rPr lang="de-DE" dirty="0" err="1"/>
              <a:t>id</a:t>
            </a:r>
            <a:r>
              <a:rPr lang="de-DE" dirty="0"/>
              <a:t> </a:t>
            </a:r>
            <a:r>
              <a:rPr lang="de-DE" dirty="0" err="1"/>
              <a:t>feld</a:t>
            </a:r>
            <a:r>
              <a:rPr lang="de-DE" dirty="0"/>
              <a:t> was immer hinzugefügt wird und als Primary Key dient. </a:t>
            </a:r>
          </a:p>
        </p:txBody>
      </p:sp>
      <p:sp>
        <p:nvSpPr>
          <p:cNvPr id="4" name="Foliennummernplatzhalter 3"/>
          <p:cNvSpPr>
            <a:spLocks noGrp="1"/>
          </p:cNvSpPr>
          <p:nvPr>
            <p:ph type="sldNum" sz="quarter" idx="5"/>
          </p:nvPr>
        </p:nvSpPr>
        <p:spPr/>
        <p:txBody>
          <a:bodyPr/>
          <a:lstStyle/>
          <a:p>
            <a:fld id="{4C416D00-CE6F-4315-92D5-7C9B9CFBC6A4}" type="slidenum">
              <a:rPr lang="en-GB" smtClean="0"/>
              <a:t>13</a:t>
            </a:fld>
            <a:endParaRPr lang="en-GB"/>
          </a:p>
        </p:txBody>
      </p:sp>
    </p:spTree>
    <p:extLst>
      <p:ext uri="{BB962C8B-B14F-4D97-AF65-F5344CB8AC3E}">
        <p14:creationId xmlns:p14="http://schemas.microsoft.com/office/powerpoint/2010/main" val="3179496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Websocket auf Port </a:t>
            </a:r>
            <a:r>
              <a:rPr lang="en-GB" dirty="0"/>
              <a:t>27017 </a:t>
            </a:r>
            <a:r>
              <a:rPr lang="en-GB" dirty="0" err="1"/>
              <a:t>mit</a:t>
            </a:r>
            <a:r>
              <a:rPr lang="en-GB" dirty="0"/>
              <a:t> </a:t>
            </a:r>
            <a:r>
              <a:rPr lang="en-GB" dirty="0" err="1"/>
              <a:t>binärem</a:t>
            </a:r>
            <a:r>
              <a:rPr lang="en-GB" dirty="0"/>
              <a:t> </a:t>
            </a:r>
            <a:r>
              <a:rPr lang="en-GB" dirty="0" err="1"/>
              <a:t>Protokoll</a:t>
            </a:r>
            <a:endParaRPr lang="de-DE" dirty="0"/>
          </a:p>
          <a:p>
            <a:r>
              <a:rPr lang="de-DE" dirty="0"/>
              <a:t>MongoDBs integrierte Abfragesprache ist JavaScript</a:t>
            </a:r>
          </a:p>
          <a:p>
            <a:r>
              <a:rPr lang="en-GB" dirty="0" err="1"/>
              <a:t>MongoDBs</a:t>
            </a:r>
            <a:r>
              <a:rPr lang="en-GB" dirty="0"/>
              <a:t> shell </a:t>
            </a:r>
            <a:r>
              <a:rPr lang="en-GB" dirty="0" err="1"/>
              <a:t>ist</a:t>
            </a:r>
            <a:r>
              <a:rPr lang="en-GB" dirty="0"/>
              <a:t> </a:t>
            </a:r>
            <a:r>
              <a:rPr lang="en-GB" dirty="0" err="1"/>
              <a:t>somit</a:t>
            </a:r>
            <a:r>
              <a:rPr lang="en-GB" dirty="0"/>
              <a:t> </a:t>
            </a:r>
            <a:r>
              <a:rPr lang="en-GB" dirty="0" err="1"/>
              <a:t>eine</a:t>
            </a:r>
            <a:r>
              <a:rPr lang="en-GB" dirty="0"/>
              <a:t> </a:t>
            </a:r>
            <a:r>
              <a:rPr lang="en-GB" dirty="0" err="1"/>
              <a:t>interaktive</a:t>
            </a:r>
            <a:r>
              <a:rPr lang="en-GB" dirty="0"/>
              <a:t> JavaScript </a:t>
            </a:r>
            <a:r>
              <a:rPr lang="en-GB" dirty="0" err="1"/>
              <a:t>Umgebung</a:t>
            </a:r>
            <a:endParaRPr lang="en-GB" dirty="0"/>
          </a:p>
          <a:p>
            <a:r>
              <a:rPr lang="en-GB" dirty="0" err="1"/>
              <a:t>Eigentliche</a:t>
            </a:r>
            <a:r>
              <a:rPr lang="en-GB" dirty="0"/>
              <a:t> </a:t>
            </a:r>
            <a:r>
              <a:rPr lang="en-GB" dirty="0" err="1"/>
              <a:t>Abfragen</a:t>
            </a:r>
            <a:r>
              <a:rPr lang="en-GB" dirty="0"/>
              <a:t> </a:t>
            </a:r>
            <a:r>
              <a:rPr lang="en-GB" dirty="0" err="1"/>
              <a:t>sind</a:t>
            </a:r>
            <a:r>
              <a:rPr lang="en-GB" dirty="0"/>
              <a:t> </a:t>
            </a:r>
            <a:r>
              <a:rPr lang="en-GB" dirty="0" err="1"/>
              <a:t>dann</a:t>
            </a:r>
            <a:r>
              <a:rPr lang="en-GB" dirty="0"/>
              <a:t> JSON</a:t>
            </a:r>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14</a:t>
            </a:fld>
            <a:endParaRPr lang="en-GB"/>
          </a:p>
        </p:txBody>
      </p:sp>
    </p:spTree>
    <p:extLst>
      <p:ext uri="{BB962C8B-B14F-4D97-AF65-F5344CB8AC3E}">
        <p14:creationId xmlns:p14="http://schemas.microsoft.com/office/powerpoint/2010/main" val="3894398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sind gut um die </a:t>
            </a:r>
            <a:r>
              <a:rPr lang="de-DE" dirty="0" err="1"/>
              <a:t>requests</a:t>
            </a:r>
            <a:r>
              <a:rPr lang="de-DE" dirty="0"/>
              <a:t> nicht selbst implementieren zu müssen. </a:t>
            </a:r>
          </a:p>
          <a:p>
            <a:r>
              <a:rPr lang="de-DE" dirty="0"/>
              <a:t>Meiste aktuelle Programmiersprachen werden von MongoDB unterstützt.</a:t>
            </a:r>
          </a:p>
          <a:p>
            <a:r>
              <a:rPr lang="de-DE" dirty="0"/>
              <a:t>Selbst Programmiersprachen wie Haskell werden von der Community unterstützt</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15</a:t>
            </a:fld>
            <a:endParaRPr lang="en-GB"/>
          </a:p>
        </p:txBody>
      </p:sp>
    </p:spTree>
    <p:extLst>
      <p:ext uri="{BB962C8B-B14F-4D97-AF65-F5344CB8AC3E}">
        <p14:creationId xmlns:p14="http://schemas.microsoft.com/office/powerpoint/2010/main" val="393348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Beispiel für einfügen. </a:t>
            </a:r>
          </a:p>
          <a:p>
            <a:r>
              <a:rPr lang="de-DE" dirty="0" err="1"/>
              <a:t>Javascript</a:t>
            </a:r>
            <a:r>
              <a:rPr lang="de-DE" dirty="0"/>
              <a:t> ist wieder die Sprache.</a:t>
            </a:r>
          </a:p>
          <a:p>
            <a:r>
              <a:rPr lang="de-DE" dirty="0"/>
              <a:t>Eigentliches Objekt was erzeugt werden soll ist in JSON.</a:t>
            </a:r>
          </a:p>
          <a:p>
            <a:r>
              <a:rPr lang="de-DE" dirty="0"/>
              <a:t>Dokument Operationen sind </a:t>
            </a:r>
            <a:r>
              <a:rPr lang="de-DE" dirty="0" err="1"/>
              <a:t>atomic</a:t>
            </a:r>
            <a:endParaRPr lang="de-DE" dirty="0"/>
          </a:p>
          <a:p>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16</a:t>
            </a:fld>
            <a:endParaRPr lang="en-GB"/>
          </a:p>
        </p:txBody>
      </p:sp>
    </p:spTree>
    <p:extLst>
      <p:ext uri="{BB962C8B-B14F-4D97-AF65-F5344CB8AC3E}">
        <p14:creationId xmlns:p14="http://schemas.microsoft.com/office/powerpoint/2010/main" val="2693207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Objekt, was wir übergeben ist diesmal ebenfalls JSON auch wenn es aussieht als würden wir dieses Objekt einfügen wollen, übergeben wir einfach eine Operation für die Datenbank in JSON.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17</a:t>
            </a:fld>
            <a:endParaRPr lang="en-GB"/>
          </a:p>
        </p:txBody>
      </p:sp>
    </p:spTree>
    <p:extLst>
      <p:ext uri="{BB962C8B-B14F-4D97-AF65-F5344CB8AC3E}">
        <p14:creationId xmlns:p14="http://schemas.microsoft.com/office/powerpoint/2010/main" val="235677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Stage hat macht einen Schritt zur vollständigen Aggregation hin.</a:t>
            </a:r>
          </a:p>
          <a:p>
            <a:r>
              <a:rPr lang="de-DE" dirty="0"/>
              <a:t>Die Befehle sind dabei JSON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18</a:t>
            </a:fld>
            <a:endParaRPr lang="en-GB"/>
          </a:p>
        </p:txBody>
      </p:sp>
    </p:spTree>
    <p:extLst>
      <p:ext uri="{BB962C8B-B14F-4D97-AF65-F5344CB8AC3E}">
        <p14:creationId xmlns:p14="http://schemas.microsoft.com/office/powerpoint/2010/main" val="2256949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Shard</a:t>
            </a:r>
            <a:r>
              <a:rPr lang="de-DE" dirty="0"/>
              <a:t>: Datenteil der aufgeteilten Gesamtdaten. Diese können nochmal repliziert sein. Daten werden pro Collection aufgeteilt. Jeder </a:t>
            </a:r>
            <a:r>
              <a:rPr lang="de-DE" dirty="0" err="1"/>
              <a:t>Shard</a:t>
            </a:r>
            <a:r>
              <a:rPr lang="de-DE" dirty="0"/>
              <a:t> besitzt einen </a:t>
            </a:r>
            <a:r>
              <a:rPr lang="de-DE" dirty="0" err="1"/>
              <a:t>Shard</a:t>
            </a:r>
            <a:r>
              <a:rPr lang="de-DE" dirty="0"/>
              <a:t> </a:t>
            </a:r>
            <a:r>
              <a:rPr lang="de-DE" dirty="0" err="1"/>
              <a:t>key</a:t>
            </a:r>
            <a:r>
              <a:rPr lang="de-DE" dirty="0"/>
              <a:t> in dem steht welche Felder sich in diesem Teil der Daten befinden.</a:t>
            </a:r>
          </a:p>
          <a:p>
            <a:r>
              <a:rPr lang="de-DE" dirty="0"/>
              <a:t>Router: </a:t>
            </a:r>
            <a:r>
              <a:rPr lang="de-DE" dirty="0" err="1"/>
              <a:t>Routed</a:t>
            </a:r>
            <a:r>
              <a:rPr lang="de-DE" dirty="0"/>
              <a:t> die Anfragen auf die spezifischen </a:t>
            </a:r>
            <a:r>
              <a:rPr lang="de-DE" dirty="0" err="1"/>
              <a:t>Shards</a:t>
            </a:r>
            <a:r>
              <a:rPr lang="de-DE" dirty="0"/>
              <a:t>. Handelt die Kommunikation mit dem Cluster</a:t>
            </a:r>
          </a:p>
          <a:p>
            <a:r>
              <a:rPr lang="de-DE" dirty="0" err="1"/>
              <a:t>Config</a:t>
            </a:r>
            <a:r>
              <a:rPr lang="de-DE" dirty="0"/>
              <a:t> Servers: Speichern Metadaten über den Cluster. Welche Collection sind wo?. </a:t>
            </a:r>
            <a:r>
              <a:rPr lang="de-DE" dirty="0" err="1"/>
              <a:t>Wieviele</a:t>
            </a:r>
            <a:r>
              <a:rPr lang="de-DE" dirty="0"/>
              <a:t> </a:t>
            </a:r>
            <a:r>
              <a:rPr lang="de-DE" dirty="0" err="1"/>
              <a:t>Shards</a:t>
            </a:r>
            <a:r>
              <a:rPr lang="de-DE" dirty="0"/>
              <a:t> gibt es?</a:t>
            </a:r>
          </a:p>
          <a:p>
            <a:endParaRPr lang="de-DE" dirty="0"/>
          </a:p>
          <a:p>
            <a:r>
              <a:rPr lang="de-DE" dirty="0"/>
              <a:t>In der Live Demo alles in einem Computer.</a:t>
            </a:r>
          </a:p>
        </p:txBody>
      </p:sp>
      <p:sp>
        <p:nvSpPr>
          <p:cNvPr id="4" name="Foliennummernplatzhalter 3"/>
          <p:cNvSpPr>
            <a:spLocks noGrp="1"/>
          </p:cNvSpPr>
          <p:nvPr>
            <p:ph type="sldNum" sz="quarter" idx="5"/>
          </p:nvPr>
        </p:nvSpPr>
        <p:spPr/>
        <p:txBody>
          <a:bodyPr/>
          <a:lstStyle/>
          <a:p>
            <a:fld id="{4C416D00-CE6F-4315-92D5-7C9B9CFBC6A4}" type="slidenum">
              <a:rPr lang="en-GB" smtClean="0"/>
              <a:t>20</a:t>
            </a:fld>
            <a:endParaRPr lang="en-GB"/>
          </a:p>
        </p:txBody>
      </p:sp>
    </p:spTree>
    <p:extLst>
      <p:ext uri="{BB962C8B-B14F-4D97-AF65-F5344CB8AC3E}">
        <p14:creationId xmlns:p14="http://schemas.microsoft.com/office/powerpoint/2010/main" val="3187153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Gruppe aus </a:t>
            </a:r>
            <a:r>
              <a:rPr lang="de-DE" dirty="0" err="1"/>
              <a:t>mongod</a:t>
            </a:r>
            <a:r>
              <a:rPr lang="de-DE" dirty="0"/>
              <a:t> </a:t>
            </a:r>
            <a:r>
              <a:rPr lang="de-DE" dirty="0" err="1"/>
              <a:t>instanzen</a:t>
            </a:r>
            <a:r>
              <a:rPr lang="de-DE" dirty="0"/>
              <a:t>. </a:t>
            </a:r>
            <a:r>
              <a:rPr lang="de-DE" dirty="0" err="1"/>
              <a:t>Mongod</a:t>
            </a:r>
            <a:r>
              <a:rPr lang="de-DE" dirty="0"/>
              <a:t> ist dabei der </a:t>
            </a:r>
            <a:r>
              <a:rPr lang="de-DE" dirty="0" err="1"/>
              <a:t>Hautpverwaltungsdaemon</a:t>
            </a:r>
            <a:r>
              <a:rPr lang="de-DE" dirty="0"/>
              <a:t> der MongoDB Datenbank</a:t>
            </a:r>
          </a:p>
          <a:p>
            <a:r>
              <a:rPr lang="de-DE" dirty="0"/>
              <a:t>Primary </a:t>
            </a:r>
            <a:r>
              <a:rPr lang="de-DE" dirty="0" err="1"/>
              <a:t>Node</a:t>
            </a:r>
            <a:r>
              <a:rPr lang="de-DE" dirty="0"/>
              <a:t> erhält alle schreib Operationen. </a:t>
            </a:r>
          </a:p>
          <a:p>
            <a:r>
              <a:rPr lang="de-DE" dirty="0"/>
              <a:t>Speichert diese in einem </a:t>
            </a:r>
            <a:r>
              <a:rPr lang="de-DE" dirty="0" err="1"/>
              <a:t>Oplog</a:t>
            </a:r>
            <a:r>
              <a:rPr lang="de-DE" dirty="0"/>
              <a:t>.</a:t>
            </a:r>
          </a:p>
          <a:p>
            <a:r>
              <a:rPr lang="de-DE" dirty="0"/>
              <a:t>Und verteilt dieses </a:t>
            </a:r>
            <a:r>
              <a:rPr lang="de-DE" dirty="0" err="1"/>
              <a:t>oplog</a:t>
            </a:r>
            <a:r>
              <a:rPr lang="de-DE" dirty="0"/>
              <a:t> weiter zur </a:t>
            </a:r>
            <a:r>
              <a:rPr lang="de-DE" dirty="0" err="1"/>
              <a:t>replikation</a:t>
            </a:r>
            <a:r>
              <a:rPr lang="de-DE" dirty="0"/>
              <a:t> an die </a:t>
            </a:r>
            <a:r>
              <a:rPr lang="de-DE" dirty="0" err="1"/>
              <a:t>secondaries</a:t>
            </a:r>
            <a:r>
              <a:rPr lang="de-DE" dirty="0"/>
              <a:t>.</a:t>
            </a:r>
          </a:p>
          <a:p>
            <a:r>
              <a:rPr lang="de-DE" dirty="0"/>
              <a:t>Diese arbeiten das </a:t>
            </a:r>
            <a:r>
              <a:rPr lang="de-DE" dirty="0" err="1"/>
              <a:t>oplog</a:t>
            </a:r>
            <a:r>
              <a:rPr lang="de-DE" dirty="0"/>
              <a:t> dann asynchron ab.</a:t>
            </a:r>
          </a:p>
          <a:p>
            <a:r>
              <a:rPr lang="de-DE" dirty="0"/>
              <a:t>Wenn ein Replication </a:t>
            </a:r>
            <a:r>
              <a:rPr lang="de-DE" dirty="0" err="1"/>
              <a:t>set</a:t>
            </a:r>
            <a:r>
              <a:rPr lang="de-DE" dirty="0"/>
              <a:t> erstmals erstellt wird, wird der Datensatz vom Primary geklont.</a:t>
            </a:r>
          </a:p>
          <a:p>
            <a:r>
              <a:rPr lang="de-DE" dirty="0"/>
              <a:t>Die Größe des </a:t>
            </a:r>
            <a:r>
              <a:rPr lang="de-DE" dirty="0" err="1"/>
              <a:t>oplogs</a:t>
            </a:r>
            <a:r>
              <a:rPr lang="de-DE" dirty="0"/>
              <a:t> ist fest daraus wird abgeleitet ob ein initial </a:t>
            </a:r>
            <a:r>
              <a:rPr lang="de-DE" dirty="0" err="1"/>
              <a:t>sync</a:t>
            </a:r>
            <a:r>
              <a:rPr lang="de-DE" dirty="0"/>
              <a:t> notwendig ist.</a:t>
            </a:r>
          </a:p>
        </p:txBody>
      </p:sp>
      <p:sp>
        <p:nvSpPr>
          <p:cNvPr id="4" name="Foliennummernplatzhalter 3"/>
          <p:cNvSpPr>
            <a:spLocks noGrp="1"/>
          </p:cNvSpPr>
          <p:nvPr>
            <p:ph type="sldNum" sz="quarter" idx="5"/>
          </p:nvPr>
        </p:nvSpPr>
        <p:spPr/>
        <p:txBody>
          <a:bodyPr/>
          <a:lstStyle/>
          <a:p>
            <a:fld id="{4C416D00-CE6F-4315-92D5-7C9B9CFBC6A4}" type="slidenum">
              <a:rPr lang="en-GB" smtClean="0"/>
              <a:t>21</a:t>
            </a:fld>
            <a:endParaRPr lang="en-GB"/>
          </a:p>
        </p:txBody>
      </p:sp>
    </p:spTree>
    <p:extLst>
      <p:ext uri="{BB962C8B-B14F-4D97-AF65-F5344CB8AC3E}">
        <p14:creationId xmlns:p14="http://schemas.microsoft.com/office/powerpoint/2010/main" val="3025576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die </a:t>
            </a:r>
            <a:r>
              <a:rPr lang="de-DE" dirty="0" err="1"/>
              <a:t>primary</a:t>
            </a:r>
            <a:r>
              <a:rPr lang="de-DE" dirty="0"/>
              <a:t> </a:t>
            </a:r>
            <a:r>
              <a:rPr lang="de-DE" dirty="0" err="1"/>
              <a:t>node</a:t>
            </a:r>
            <a:r>
              <a:rPr lang="de-DE" dirty="0"/>
              <a:t> ausfällt haben die </a:t>
            </a:r>
            <a:r>
              <a:rPr lang="de-DE" dirty="0" err="1"/>
              <a:t>Secondarys</a:t>
            </a:r>
            <a:r>
              <a:rPr lang="de-DE" dirty="0"/>
              <a:t> einen eingebauten </a:t>
            </a:r>
            <a:r>
              <a:rPr lang="de-DE" dirty="0" err="1"/>
              <a:t>timeout</a:t>
            </a:r>
            <a:r>
              <a:rPr lang="de-DE" dirty="0"/>
              <a:t>,</a:t>
            </a:r>
          </a:p>
          <a:p>
            <a:r>
              <a:rPr lang="de-DE" dirty="0"/>
              <a:t>Ab wann sie eine neue Wahl zum nächsten </a:t>
            </a:r>
            <a:r>
              <a:rPr lang="de-DE" dirty="0" err="1"/>
              <a:t>primary</a:t>
            </a:r>
            <a:r>
              <a:rPr lang="de-DE" dirty="0"/>
              <a:t> starten.</a:t>
            </a:r>
          </a:p>
          <a:p>
            <a:endParaRPr lang="de-DE" dirty="0"/>
          </a:p>
        </p:txBody>
      </p:sp>
      <p:sp>
        <p:nvSpPr>
          <p:cNvPr id="4" name="Foliennummernplatzhalter 3"/>
          <p:cNvSpPr>
            <a:spLocks noGrp="1"/>
          </p:cNvSpPr>
          <p:nvPr>
            <p:ph type="sldNum" sz="quarter" idx="5"/>
          </p:nvPr>
        </p:nvSpPr>
        <p:spPr/>
        <p:txBody>
          <a:bodyPr/>
          <a:lstStyle/>
          <a:p>
            <a:fld id="{4C416D00-CE6F-4315-92D5-7C9B9CFBC6A4}" type="slidenum">
              <a:rPr lang="en-GB" smtClean="0"/>
              <a:t>22</a:t>
            </a:fld>
            <a:endParaRPr lang="en-GB"/>
          </a:p>
        </p:txBody>
      </p:sp>
    </p:spTree>
    <p:extLst>
      <p:ext uri="{BB962C8B-B14F-4D97-AF65-F5344CB8AC3E}">
        <p14:creationId xmlns:p14="http://schemas.microsoft.com/office/powerpoint/2010/main" val="3181545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err="1"/>
              <a:t>Zentrales</a:t>
            </a:r>
            <a:r>
              <a:rPr lang="en-GB" dirty="0"/>
              <a:t> </a:t>
            </a:r>
            <a:r>
              <a:rPr lang="en-GB" dirty="0" err="1"/>
              <a:t>Konzept</a:t>
            </a:r>
            <a:r>
              <a:rPr lang="en-GB" dirty="0"/>
              <a:t> von Document Stores </a:t>
            </a:r>
            <a:r>
              <a:rPr lang="en-GB" dirty="0" err="1"/>
              <a:t>ist</a:t>
            </a:r>
            <a:r>
              <a:rPr lang="en-GB" dirty="0"/>
              <a:t> das Document.</a:t>
            </a:r>
          </a:p>
          <a:p>
            <a:pPr marL="171450" indent="-171450">
              <a:buFontTx/>
              <a:buChar char="-"/>
            </a:pPr>
            <a:r>
              <a:rPr lang="en-GB" dirty="0"/>
              <a:t>Document stores </a:t>
            </a:r>
            <a:r>
              <a:rPr lang="en-GB" dirty="0" err="1"/>
              <a:t>haben</a:t>
            </a:r>
            <a:r>
              <a:rPr lang="en-GB" dirty="0"/>
              <a:t> oft </a:t>
            </a:r>
            <a:r>
              <a:rPr lang="en-GB" dirty="0" err="1"/>
              <a:t>eine</a:t>
            </a:r>
            <a:r>
              <a:rPr lang="en-GB" dirty="0"/>
              <a:t> Art von </a:t>
            </a:r>
            <a:r>
              <a:rPr lang="en-GB" dirty="0" err="1"/>
              <a:t>Api</a:t>
            </a:r>
            <a:r>
              <a:rPr lang="en-GB" dirty="0"/>
              <a:t> </a:t>
            </a:r>
          </a:p>
          <a:p>
            <a:pPr marL="171450" indent="-171450">
              <a:buFontTx/>
              <a:buChar char="-"/>
            </a:pPr>
            <a:r>
              <a:rPr lang="en-GB" dirty="0" err="1"/>
              <a:t>Beispiele</a:t>
            </a:r>
            <a:r>
              <a:rPr lang="en-GB" dirty="0"/>
              <a:t> </a:t>
            </a:r>
            <a:r>
              <a:rPr lang="en-GB" dirty="0" err="1"/>
              <a:t>für</a:t>
            </a:r>
            <a:r>
              <a:rPr lang="en-GB" dirty="0"/>
              <a:t> Document Stores</a:t>
            </a:r>
          </a:p>
          <a:p>
            <a:pPr marL="171450" indent="-171450">
              <a:buFontTx/>
              <a:buChar char="-"/>
            </a:pPr>
            <a:endParaRPr lang="en-GB" dirty="0"/>
          </a:p>
          <a:p>
            <a:pPr marL="228600" indent="-228600">
              <a:buAutoNum type="arabicPeriod"/>
            </a:pPr>
            <a:endParaRPr lang="en-GB" dirty="0"/>
          </a:p>
          <a:p>
            <a:pPr marL="228600" indent="-228600">
              <a:buAutoNum type="arabicPeriod"/>
            </a:pP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a:t>
            </a:fld>
            <a:endParaRPr lang="en-GB"/>
          </a:p>
        </p:txBody>
      </p:sp>
    </p:spTree>
    <p:extLst>
      <p:ext uri="{BB962C8B-B14F-4D97-AF65-F5344CB8AC3E}">
        <p14:creationId xmlns:p14="http://schemas.microsoft.com/office/powerpoint/2010/main" val="353304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Allgemeiner weil ich keinen klaren </a:t>
            </a:r>
            <a:r>
              <a:rPr lang="de-DE" dirty="0" err="1"/>
              <a:t>counterpart</a:t>
            </a:r>
            <a:r>
              <a:rPr lang="de-DE" dirty="0"/>
              <a:t> habe</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23</a:t>
            </a:fld>
            <a:endParaRPr lang="en-GB"/>
          </a:p>
        </p:txBody>
      </p:sp>
    </p:spTree>
    <p:extLst>
      <p:ext uri="{BB962C8B-B14F-4D97-AF65-F5344CB8AC3E}">
        <p14:creationId xmlns:p14="http://schemas.microsoft.com/office/powerpoint/2010/main" val="359796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24</a:t>
            </a:fld>
            <a:endParaRPr lang="en-GB"/>
          </a:p>
        </p:txBody>
      </p:sp>
    </p:spTree>
    <p:extLst>
      <p:ext uri="{BB962C8B-B14F-4D97-AF65-F5344CB8AC3E}">
        <p14:creationId xmlns:p14="http://schemas.microsoft.com/office/powerpoint/2010/main" val="144890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25</a:t>
            </a:fld>
            <a:endParaRPr lang="en-GB"/>
          </a:p>
        </p:txBody>
      </p:sp>
    </p:spTree>
    <p:extLst>
      <p:ext uri="{BB962C8B-B14F-4D97-AF65-F5344CB8AC3E}">
        <p14:creationId xmlns:p14="http://schemas.microsoft.com/office/powerpoint/2010/main" val="151025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GB" dirty="0"/>
              <a:t>The central concept of a document-oriented database is the notion of a </a:t>
            </a:r>
            <a:r>
              <a:rPr lang="en-GB" i="1" dirty="0"/>
              <a:t>document</a:t>
            </a:r>
            <a:r>
              <a:rPr lang="en-GB" dirty="0"/>
              <a:t>. While each document-oriented database </a:t>
            </a:r>
            <a:r>
              <a:rPr lang="en-GB" b="1" dirty="0"/>
              <a:t>implementation differs</a:t>
            </a:r>
            <a:r>
              <a:rPr lang="en-GB" dirty="0"/>
              <a:t> on the details of this definition, in general, they all assume </a:t>
            </a:r>
            <a:r>
              <a:rPr lang="en-GB" b="1" dirty="0"/>
              <a:t>documents encapsulate and  encode data (or information) in some standard format</a:t>
            </a:r>
            <a:r>
              <a:rPr lang="en-GB" dirty="0"/>
              <a:t> or encoding. Encodings in use include </a:t>
            </a:r>
            <a:r>
              <a:rPr lang="en-GB" dirty="0">
                <a:hlinkClick r:id="rId3" tooltip="XML"/>
              </a:rPr>
              <a:t>XML</a:t>
            </a:r>
            <a:r>
              <a:rPr lang="en-GB" dirty="0"/>
              <a:t>, </a:t>
            </a:r>
            <a:r>
              <a:rPr lang="en-GB" dirty="0">
                <a:hlinkClick r:id="rId4" tooltip="YAML"/>
              </a:rPr>
              <a:t>YAML</a:t>
            </a:r>
            <a:r>
              <a:rPr lang="en-GB" dirty="0"/>
              <a:t>, </a:t>
            </a:r>
            <a:r>
              <a:rPr lang="en-GB" dirty="0">
                <a:hlinkClick r:id="rId5" tooltip="JSON"/>
              </a:rPr>
              <a:t>JSON</a:t>
            </a:r>
            <a:r>
              <a:rPr lang="en-GB" dirty="0"/>
              <a:t>, as well as binary forms like </a:t>
            </a:r>
            <a:r>
              <a:rPr lang="en-GB" dirty="0">
                <a:hlinkClick r:id="rId6" tooltip="BSON"/>
              </a:rPr>
              <a:t>BSON</a:t>
            </a:r>
            <a:r>
              <a:rPr lang="en-GB" dirty="0"/>
              <a:t>.  </a:t>
            </a:r>
          </a:p>
          <a:p>
            <a:pPr marL="228600" indent="-228600">
              <a:buAutoNum type="arabicPeriod"/>
            </a:pPr>
            <a:r>
              <a:rPr lang="en-GB" dirty="0" err="1"/>
              <a:t>Nähe</a:t>
            </a:r>
            <a:r>
              <a:rPr lang="en-GB" dirty="0"/>
              <a:t> </a:t>
            </a:r>
            <a:r>
              <a:rPr lang="en-GB" dirty="0" err="1"/>
              <a:t>zum</a:t>
            </a:r>
            <a:r>
              <a:rPr lang="en-GB" dirty="0"/>
              <a:t> Internet </a:t>
            </a:r>
          </a:p>
          <a:p>
            <a:pPr marL="228600" indent="-228600">
              <a:buAutoNum type="arabicPeriod"/>
            </a:pPr>
            <a:r>
              <a:rPr lang="en-GB" dirty="0" err="1"/>
              <a:t>Ähnlichkeit</a:t>
            </a:r>
            <a:r>
              <a:rPr lang="en-GB" dirty="0"/>
              <a:t> </a:t>
            </a:r>
            <a:r>
              <a:rPr lang="en-GB" dirty="0" err="1"/>
              <a:t>zu</a:t>
            </a:r>
            <a:r>
              <a:rPr lang="en-GB" dirty="0"/>
              <a:t> </a:t>
            </a:r>
            <a:r>
              <a:rPr lang="en-GB" dirty="0" err="1"/>
              <a:t>einem</a:t>
            </a:r>
            <a:r>
              <a:rPr lang="en-GB" dirty="0"/>
              <a:t> </a:t>
            </a:r>
            <a:r>
              <a:rPr lang="en-GB" b="1" dirty="0" err="1"/>
              <a:t>Objekt</a:t>
            </a:r>
            <a:r>
              <a:rPr lang="en-GB" b="1" dirty="0"/>
              <a:t> </a:t>
            </a:r>
            <a:r>
              <a:rPr lang="en-GB" b="0" dirty="0" err="1"/>
              <a:t>aus</a:t>
            </a:r>
            <a:r>
              <a:rPr lang="en-GB" b="0" dirty="0"/>
              <a:t> der </a:t>
            </a:r>
            <a:r>
              <a:rPr lang="en-GB" b="0" dirty="0" err="1"/>
              <a:t>Objekt</a:t>
            </a:r>
            <a:r>
              <a:rPr lang="en-GB" b="0" dirty="0"/>
              <a:t> </a:t>
            </a:r>
            <a:r>
              <a:rPr lang="en-GB" b="0" dirty="0" err="1"/>
              <a:t>orientierten</a:t>
            </a:r>
            <a:r>
              <a:rPr lang="en-GB" b="0" dirty="0"/>
              <a:t> </a:t>
            </a:r>
            <a:r>
              <a:rPr lang="en-GB" b="0" dirty="0" err="1"/>
              <a:t>Programmierung</a:t>
            </a:r>
            <a:endParaRPr lang="en-GB" b="1" dirty="0"/>
          </a:p>
          <a:p>
            <a:pPr marL="228600" indent="-228600">
              <a:buAutoNum type="arabicPeriod"/>
            </a:pPr>
            <a:r>
              <a:rPr lang="en-GB" dirty="0" err="1"/>
              <a:t>Jedes</a:t>
            </a:r>
            <a:r>
              <a:rPr lang="en-GB" dirty="0"/>
              <a:t> </a:t>
            </a:r>
            <a:r>
              <a:rPr lang="en-GB" dirty="0" err="1"/>
              <a:t>Dokument</a:t>
            </a:r>
            <a:r>
              <a:rPr lang="en-GB" dirty="0"/>
              <a:t> </a:t>
            </a:r>
            <a:r>
              <a:rPr lang="en-GB" dirty="0" err="1"/>
              <a:t>bekommt</a:t>
            </a:r>
            <a:r>
              <a:rPr lang="en-GB" dirty="0"/>
              <a:t> </a:t>
            </a:r>
            <a:r>
              <a:rPr lang="en-GB" dirty="0" err="1"/>
              <a:t>eine</a:t>
            </a:r>
            <a:r>
              <a:rPr lang="en-GB" dirty="0"/>
              <a:t> </a:t>
            </a:r>
            <a:r>
              <a:rPr lang="en-GB" dirty="0" err="1"/>
              <a:t>eindeutige</a:t>
            </a:r>
            <a:r>
              <a:rPr lang="en-GB" dirty="0"/>
              <a:t> ID </a:t>
            </a:r>
            <a:r>
              <a:rPr lang="en-GB" dirty="0" err="1"/>
              <a:t>mit</a:t>
            </a:r>
            <a:r>
              <a:rPr lang="en-GB" dirty="0"/>
              <a:t> der es </a:t>
            </a:r>
            <a:r>
              <a:rPr lang="en-GB" dirty="0" err="1"/>
              <a:t>eindeutig</a:t>
            </a:r>
            <a:r>
              <a:rPr lang="en-GB" dirty="0"/>
              <a:t> </a:t>
            </a:r>
            <a:r>
              <a:rPr lang="en-GB" dirty="0" err="1"/>
              <a:t>identifiziert</a:t>
            </a:r>
            <a:r>
              <a:rPr lang="en-GB" dirty="0"/>
              <a:t> </a:t>
            </a:r>
            <a:r>
              <a:rPr lang="en-GB" dirty="0" err="1"/>
              <a:t>werden</a:t>
            </a:r>
            <a:r>
              <a:rPr lang="en-GB" dirty="0"/>
              <a:t> </a:t>
            </a:r>
            <a:r>
              <a:rPr lang="en-GB" dirty="0" err="1"/>
              <a:t>kann</a:t>
            </a:r>
            <a:r>
              <a:rPr lang="en-GB" dirty="0"/>
              <a:t>.</a:t>
            </a:r>
          </a:p>
          <a:p>
            <a:pPr marL="228600" indent="-228600">
              <a:buAutoNum type="arabicPeriod"/>
            </a:pPr>
            <a:r>
              <a:rPr lang="en-GB" dirty="0" err="1"/>
              <a:t>Extrembeispiel</a:t>
            </a:r>
            <a:r>
              <a:rPr lang="en-GB" dirty="0"/>
              <a:t> Document Store:  key </a:t>
            </a:r>
            <a:r>
              <a:rPr lang="en-GB" dirty="0" err="1"/>
              <a:t>aus</a:t>
            </a:r>
            <a:r>
              <a:rPr lang="en-GB" dirty="0"/>
              <a:t> </a:t>
            </a:r>
            <a:r>
              <a:rPr lang="en-GB" dirty="0" err="1"/>
              <a:t>zahlen</a:t>
            </a:r>
            <a:r>
              <a:rPr lang="en-GB" dirty="0"/>
              <a:t> </a:t>
            </a:r>
            <a:r>
              <a:rPr lang="en-GB" dirty="0" err="1"/>
              <a:t>mit</a:t>
            </a:r>
            <a:r>
              <a:rPr lang="en-GB" dirty="0"/>
              <a:t> plain text </a:t>
            </a:r>
            <a:r>
              <a:rPr lang="en-GB" dirty="0" err="1"/>
              <a:t>aber</a:t>
            </a:r>
            <a:r>
              <a:rPr lang="en-GB" dirty="0"/>
              <a:t> das </a:t>
            </a:r>
            <a:r>
              <a:rPr lang="en-GB" dirty="0" err="1"/>
              <a:t>stimt</a:t>
            </a:r>
            <a:r>
              <a:rPr lang="en-GB" dirty="0"/>
              <a:t> </a:t>
            </a:r>
            <a:r>
              <a:rPr lang="en-GB" dirty="0" err="1"/>
              <a:t>nicht</a:t>
            </a:r>
            <a:r>
              <a:rPr lang="en-GB" dirty="0"/>
              <a:t> </a:t>
            </a:r>
            <a:r>
              <a:rPr lang="en-GB" dirty="0" err="1"/>
              <a:t>ganz</a:t>
            </a:r>
            <a:endParaRPr lang="en-GB" dirty="0"/>
          </a:p>
          <a:p>
            <a:pPr marL="228600" indent="-228600">
              <a:buAutoNum type="arabicPeriod"/>
            </a:pPr>
            <a:r>
              <a:rPr lang="en-GB" dirty="0" err="1"/>
              <a:t>Können</a:t>
            </a:r>
            <a:r>
              <a:rPr lang="en-GB" dirty="0"/>
              <a:t> </a:t>
            </a:r>
            <a:r>
              <a:rPr lang="en-GB" dirty="0" err="1"/>
              <a:t>Metadaten</a:t>
            </a:r>
            <a:r>
              <a:rPr lang="en-GB" dirty="0"/>
              <a:t> </a:t>
            </a:r>
            <a:r>
              <a:rPr lang="en-GB" dirty="0" err="1"/>
              <a:t>enthalten</a:t>
            </a:r>
            <a:endParaRPr lang="en-GB" dirty="0"/>
          </a:p>
          <a:p>
            <a:pPr marL="228600" indent="-228600">
              <a:buAutoNum type="arabicPeriod"/>
            </a:pPr>
            <a:r>
              <a:rPr lang="en-GB" dirty="0"/>
              <a:t>Sind </a:t>
            </a:r>
            <a:r>
              <a:rPr lang="en-GB" dirty="0" err="1"/>
              <a:t>somit</a:t>
            </a:r>
            <a:r>
              <a:rPr lang="en-GB" dirty="0"/>
              <a:t> semi </a:t>
            </a:r>
            <a:r>
              <a:rPr lang="en-GB" dirty="0" err="1"/>
              <a:t>strukturiert</a:t>
            </a:r>
            <a:r>
              <a:rPr lang="en-GB" dirty="0"/>
              <a:t>. </a:t>
            </a:r>
          </a:p>
          <a:p>
            <a:pPr marL="228600" indent="-228600">
              <a:buAutoNum type="arabicPeriod"/>
            </a:pPr>
            <a:r>
              <a:rPr lang="en-GB" dirty="0" err="1"/>
              <a:t>Spezialisierte</a:t>
            </a:r>
            <a:r>
              <a:rPr lang="en-GB" dirty="0"/>
              <a:t> Key-Value </a:t>
            </a:r>
            <a:r>
              <a:rPr lang="en-GB" dirty="0" err="1"/>
              <a:t>Datenbank</a:t>
            </a:r>
            <a:r>
              <a:rPr lang="en-GB" dirty="0"/>
              <a:t>. Es </a:t>
            </a:r>
            <a:r>
              <a:rPr lang="en-GB" dirty="0" err="1"/>
              <a:t>gibt</a:t>
            </a:r>
            <a:r>
              <a:rPr lang="en-GB" dirty="0"/>
              <a:t> Felder und </a:t>
            </a:r>
            <a:r>
              <a:rPr lang="en-GB" dirty="0" err="1"/>
              <a:t>Werte</a:t>
            </a:r>
            <a:r>
              <a:rPr lang="en-GB" dirty="0"/>
              <a:t> </a:t>
            </a:r>
            <a:r>
              <a:rPr lang="en-GB" dirty="0" err="1"/>
              <a:t>diese</a:t>
            </a:r>
            <a:r>
              <a:rPr lang="en-GB" dirty="0"/>
              <a:t> </a:t>
            </a:r>
            <a:r>
              <a:rPr lang="en-GB" dirty="0" err="1"/>
              <a:t>können</a:t>
            </a:r>
            <a:r>
              <a:rPr lang="en-GB" dirty="0"/>
              <a:t> </a:t>
            </a:r>
            <a:r>
              <a:rPr lang="en-GB" dirty="0" err="1"/>
              <a:t>sich</a:t>
            </a:r>
            <a:r>
              <a:rPr lang="en-GB" dirty="0"/>
              <a:t> in der </a:t>
            </a:r>
            <a:r>
              <a:rPr lang="en-GB" dirty="0" err="1"/>
              <a:t>Struktur</a:t>
            </a:r>
            <a:r>
              <a:rPr lang="en-GB" dirty="0"/>
              <a:t> </a:t>
            </a:r>
            <a:r>
              <a:rPr lang="en-GB" dirty="0" err="1"/>
              <a:t>aber</a:t>
            </a:r>
            <a:r>
              <a:rPr lang="en-GB" dirty="0"/>
              <a:t> </a:t>
            </a:r>
            <a:r>
              <a:rPr lang="en-GB" dirty="0" err="1"/>
              <a:t>unter</a:t>
            </a:r>
            <a:r>
              <a:rPr lang="en-GB" dirty="0"/>
              <a:t> den </a:t>
            </a:r>
            <a:r>
              <a:rPr lang="en-GB" dirty="0" err="1"/>
              <a:t>Dokumenten</a:t>
            </a:r>
            <a:r>
              <a:rPr lang="en-GB" dirty="0"/>
              <a:t> </a:t>
            </a:r>
            <a:r>
              <a:rPr lang="en-GB" dirty="0" err="1"/>
              <a:t>unterscheiden</a:t>
            </a:r>
            <a:r>
              <a:rPr lang="en-GB" dirty="0"/>
              <a:t>!</a:t>
            </a:r>
          </a:p>
          <a:p>
            <a:pPr marL="228600" indent="-228600">
              <a:buAutoNum type="arabicPeriod"/>
            </a:pPr>
            <a:r>
              <a:rPr lang="en-GB" dirty="0" err="1"/>
              <a:t>Durch</a:t>
            </a:r>
            <a:r>
              <a:rPr lang="en-GB" dirty="0"/>
              <a:t> die </a:t>
            </a:r>
            <a:r>
              <a:rPr lang="en-GB" dirty="0" err="1"/>
              <a:t>ähnlichkeit</a:t>
            </a:r>
            <a:r>
              <a:rPr lang="en-GB" dirty="0"/>
              <a:t> </a:t>
            </a:r>
            <a:r>
              <a:rPr lang="en-GB" dirty="0" err="1"/>
              <a:t>zu</a:t>
            </a:r>
            <a:r>
              <a:rPr lang="en-GB" dirty="0"/>
              <a:t> </a:t>
            </a:r>
            <a:r>
              <a:rPr lang="en-GB" dirty="0" err="1"/>
              <a:t>Objekten</a:t>
            </a:r>
            <a:r>
              <a:rPr lang="en-GB" dirty="0"/>
              <a:t> </a:t>
            </a:r>
            <a:r>
              <a:rPr lang="en-GB" dirty="0" err="1"/>
              <a:t>direkte</a:t>
            </a:r>
            <a:r>
              <a:rPr lang="en-GB" dirty="0"/>
              <a:t> </a:t>
            </a:r>
            <a:r>
              <a:rPr lang="en-GB" dirty="0" err="1"/>
              <a:t>Konversion</a:t>
            </a:r>
            <a:r>
              <a:rPr lang="en-GB" dirty="0"/>
              <a:t> </a:t>
            </a:r>
            <a:r>
              <a:rPr lang="en-GB" dirty="0" err="1"/>
              <a:t>zu</a:t>
            </a:r>
            <a:r>
              <a:rPr lang="en-GB" dirty="0"/>
              <a:t> </a:t>
            </a:r>
            <a:r>
              <a:rPr lang="en-GB" dirty="0" err="1"/>
              <a:t>Objekten</a:t>
            </a:r>
            <a:r>
              <a:rPr lang="en-GB" dirty="0"/>
              <a:t> in den </a:t>
            </a:r>
            <a:r>
              <a:rPr lang="en-GB" dirty="0" err="1"/>
              <a:t>meisten</a:t>
            </a:r>
            <a:r>
              <a:rPr lang="en-GB" dirty="0"/>
              <a:t> </a:t>
            </a:r>
            <a:r>
              <a:rPr lang="en-GB" dirty="0" err="1"/>
              <a:t>Programmiersprachen</a:t>
            </a:r>
            <a:r>
              <a:rPr lang="en-GB" dirty="0"/>
              <a:t> </a:t>
            </a:r>
            <a:r>
              <a:rPr lang="en-GB" dirty="0" err="1"/>
              <a:t>möglich</a:t>
            </a:r>
            <a:r>
              <a:rPr lang="en-GB" dirty="0"/>
              <a:t> </a:t>
            </a:r>
            <a:r>
              <a:rPr lang="en-GB" dirty="0" err="1"/>
              <a:t>sowie</a:t>
            </a:r>
            <a:r>
              <a:rPr lang="en-GB" dirty="0"/>
              <a:t> </a:t>
            </a:r>
            <a:r>
              <a:rPr lang="en-GB" dirty="0" err="1"/>
              <a:t>Polymorphismus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4</a:t>
            </a:fld>
            <a:endParaRPr lang="en-GB"/>
          </a:p>
        </p:txBody>
      </p:sp>
    </p:spTree>
    <p:extLst>
      <p:ext uri="{BB962C8B-B14F-4D97-AF65-F5344CB8AC3E}">
        <p14:creationId xmlns:p14="http://schemas.microsoft.com/office/powerpoint/2010/main" val="218050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Basis für persistente Datenspeicherung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Kommt euch das bekannt vor? Tipp: Denkt an das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Hier sind die Aktionen gemeint die mit der Datenbank abgedeckt werden können -&gt; Mindestanforderung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5</a:t>
            </a:fld>
            <a:endParaRPr lang="en-GB"/>
          </a:p>
        </p:txBody>
      </p:sp>
    </p:spTree>
    <p:extLst>
      <p:ext uri="{BB962C8B-B14F-4D97-AF65-F5344CB8AC3E}">
        <p14:creationId xmlns:p14="http://schemas.microsoft.com/office/powerpoint/2010/main" val="317989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Variiert wieder je nach Implementierung, da es kein hartes Datenmodell gibt.</a:t>
            </a:r>
          </a:p>
          <a:p>
            <a:pPr marL="171450" indent="-171450">
              <a:buFontTx/>
              <a:buChar char="-"/>
            </a:pPr>
            <a:r>
              <a:rPr lang="de-DE" dirty="0"/>
              <a:t>Collections: Ähnliche Dokumente werden in einer Collection gruppiert Müssen aber nicht den selben Aufbau haben. Ähnlich zu Tabellen aus Relationalen Datenbanken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Tags and non-visible </a:t>
            </a:r>
            <a:r>
              <a:rPr lang="de-DE" dirty="0" err="1"/>
              <a:t>metadata</a:t>
            </a:r>
            <a:r>
              <a:rPr lang="en-GB" dirty="0"/>
              <a:t>: Das </a:t>
            </a:r>
            <a:r>
              <a:rPr lang="en-GB" dirty="0" err="1"/>
              <a:t>Datenbanksystem</a:t>
            </a:r>
            <a:r>
              <a:rPr lang="en-GB" dirty="0"/>
              <a:t> </a:t>
            </a:r>
            <a:r>
              <a:rPr lang="en-GB" dirty="0" err="1"/>
              <a:t>definiert</a:t>
            </a:r>
            <a:r>
              <a:rPr lang="en-GB" dirty="0"/>
              <a:t> </a:t>
            </a:r>
            <a:r>
              <a:rPr lang="en-GB" dirty="0" err="1"/>
              <a:t>metadaten</a:t>
            </a:r>
            <a:r>
              <a:rPr lang="en-GB" dirty="0"/>
              <a:t> um </a:t>
            </a:r>
            <a:r>
              <a:rPr lang="en-GB" dirty="0" err="1"/>
              <a:t>dokumente</a:t>
            </a:r>
            <a:r>
              <a:rPr lang="en-GB" dirty="0"/>
              <a:t> </a:t>
            </a:r>
            <a:r>
              <a:rPr lang="en-GB" dirty="0" err="1"/>
              <a:t>besser</a:t>
            </a:r>
            <a:r>
              <a:rPr lang="en-GB" dirty="0"/>
              <a:t> </a:t>
            </a:r>
            <a:r>
              <a:rPr lang="en-GB" dirty="0" err="1"/>
              <a:t>gruppieren</a:t>
            </a:r>
            <a:r>
              <a:rPr lang="en-GB" dirty="0"/>
              <a:t> </a:t>
            </a:r>
            <a:r>
              <a:rPr lang="en-GB" dirty="0" err="1"/>
              <a:t>zu</a:t>
            </a:r>
            <a:r>
              <a:rPr lang="en-GB" dirty="0"/>
              <a:t> </a:t>
            </a:r>
            <a:r>
              <a:rPr lang="en-GB" dirty="0" err="1"/>
              <a:t>können</a:t>
            </a:r>
            <a:r>
              <a:rPr lang="en-GB" dirty="0"/>
              <a:t>. Z.B </a:t>
            </a:r>
            <a:r>
              <a:rPr lang="en-GB" dirty="0" err="1"/>
              <a:t>Zeitpunkt</a:t>
            </a:r>
            <a:r>
              <a:rPr lang="en-GB" dirty="0"/>
              <a:t> der </a:t>
            </a:r>
            <a:r>
              <a:rPr lang="en-GB" dirty="0" err="1"/>
              <a:t>Dokumentserstellung</a:t>
            </a:r>
            <a:r>
              <a:rPr lang="en-GB" dirty="0"/>
              <a:t>, </a:t>
            </a:r>
            <a:r>
              <a:rPr lang="en-GB" dirty="0" err="1"/>
              <a:t>Datenquelle</a:t>
            </a:r>
            <a:r>
              <a:rPr lang="en-GB" dirty="0"/>
              <a:t> </a:t>
            </a:r>
            <a:r>
              <a:rPr lang="en-GB" dirty="0" err="1"/>
              <a:t>oder</a:t>
            </a:r>
            <a:r>
              <a:rPr lang="en-GB" dirty="0"/>
              <a:t> Felder, die in </a:t>
            </a:r>
            <a:r>
              <a:rPr lang="en-GB" dirty="0" err="1"/>
              <a:t>diesem</a:t>
            </a:r>
            <a:r>
              <a:rPr lang="en-GB" dirty="0"/>
              <a:t> </a:t>
            </a:r>
            <a:r>
              <a:rPr lang="en-GB" dirty="0" err="1"/>
              <a:t>Dokument</a:t>
            </a:r>
            <a:r>
              <a:rPr lang="en-GB" dirty="0"/>
              <a:t> </a:t>
            </a:r>
            <a:r>
              <a:rPr lang="en-GB" dirty="0" err="1"/>
              <a:t>vorhanden</a:t>
            </a:r>
            <a:r>
              <a:rPr lang="en-GB" dirty="0"/>
              <a:t> </a:t>
            </a:r>
            <a:r>
              <a:rPr lang="en-GB" dirty="0" err="1"/>
              <a:t>sind</a:t>
            </a:r>
            <a:r>
              <a:rPr lang="en-GB" dirty="0"/>
              <a:t>. </a:t>
            </a:r>
            <a:r>
              <a:rPr lang="en-GB" dirty="0" err="1"/>
              <a:t>Diese</a:t>
            </a:r>
            <a:r>
              <a:rPr lang="en-GB" dirty="0"/>
              <a:t> </a:t>
            </a:r>
            <a:r>
              <a:rPr lang="en-GB" dirty="0" err="1"/>
              <a:t>sind</a:t>
            </a:r>
            <a:r>
              <a:rPr lang="en-GB" dirty="0"/>
              <a:t> </a:t>
            </a:r>
            <a:r>
              <a:rPr lang="en-GB" dirty="0" err="1"/>
              <a:t>ebenfalls</a:t>
            </a:r>
            <a:r>
              <a:rPr lang="en-GB" dirty="0"/>
              <a:t> </a:t>
            </a:r>
            <a:r>
              <a:rPr lang="en-GB" dirty="0" err="1"/>
              <a:t>wichtig</a:t>
            </a:r>
            <a:r>
              <a:rPr lang="en-GB" dirty="0"/>
              <a:t> um </a:t>
            </a:r>
            <a:r>
              <a:rPr lang="en-GB" dirty="0" err="1"/>
              <a:t>Abfragen</a:t>
            </a:r>
            <a:r>
              <a:rPr lang="en-GB" dirty="0"/>
              <a:t> auf der </a:t>
            </a:r>
            <a:r>
              <a:rPr lang="en-GB" dirty="0" err="1"/>
              <a:t>Datenbank</a:t>
            </a:r>
            <a:r>
              <a:rPr lang="en-GB" dirty="0"/>
              <a:t> </a:t>
            </a:r>
            <a:r>
              <a:rPr lang="en-GB" dirty="0" err="1"/>
              <a:t>zu</a:t>
            </a:r>
            <a:r>
              <a:rPr lang="en-GB" dirty="0"/>
              <a:t> </a:t>
            </a:r>
            <a:r>
              <a:rPr lang="en-GB" dirty="0" err="1"/>
              <a:t>optimieren</a:t>
            </a:r>
            <a:r>
              <a:rPr lang="en-GB" dirty="0"/>
              <a:t>, da </a:t>
            </a:r>
            <a:r>
              <a:rPr lang="en-GB" dirty="0" err="1"/>
              <a:t>wir</a:t>
            </a:r>
            <a:r>
              <a:rPr lang="en-GB" dirty="0"/>
              <a:t> </a:t>
            </a:r>
            <a:r>
              <a:rPr lang="en-GB" dirty="0" err="1"/>
              <a:t>kein</a:t>
            </a:r>
            <a:r>
              <a:rPr lang="en-GB" dirty="0"/>
              <a:t> </a:t>
            </a:r>
            <a:r>
              <a:rPr lang="en-GB" dirty="0" err="1"/>
              <a:t>zugrunde</a:t>
            </a:r>
            <a:r>
              <a:rPr lang="en-GB" dirty="0"/>
              <a:t> </a:t>
            </a:r>
            <a:r>
              <a:rPr lang="en-GB" dirty="0" err="1"/>
              <a:t>liegendes</a:t>
            </a:r>
            <a:r>
              <a:rPr lang="en-GB" dirty="0"/>
              <a:t> Schema </a:t>
            </a:r>
            <a:r>
              <a:rPr lang="en-GB" dirty="0" err="1"/>
              <a:t>haben</a:t>
            </a: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Directory </a:t>
            </a:r>
            <a:r>
              <a:rPr lang="en-GB" dirty="0" err="1"/>
              <a:t>Hierachies</a:t>
            </a:r>
            <a:r>
              <a:rPr lang="en-GB" dirty="0"/>
              <a:t>: </a:t>
            </a:r>
            <a:r>
              <a:rPr lang="en-GB" dirty="0" err="1"/>
              <a:t>Baumstruktur</a:t>
            </a:r>
            <a:r>
              <a:rPr lang="en-GB" dirty="0"/>
              <a:t> der </a:t>
            </a:r>
            <a:r>
              <a:rPr lang="en-GB" dirty="0" err="1"/>
              <a:t>Dokumente</a:t>
            </a:r>
            <a:r>
              <a:rPr lang="en-GB" dirty="0"/>
              <a:t>, </a:t>
            </a:r>
            <a:r>
              <a:rPr lang="en-GB" dirty="0" err="1"/>
              <a:t>ähnlich</a:t>
            </a:r>
            <a:r>
              <a:rPr lang="en-GB" dirty="0"/>
              <a:t> </a:t>
            </a:r>
            <a:r>
              <a:rPr lang="en-GB" dirty="0" err="1"/>
              <a:t>zu</a:t>
            </a:r>
            <a:r>
              <a:rPr lang="en-GB" dirty="0"/>
              <a:t> </a:t>
            </a:r>
            <a:r>
              <a:rPr lang="en-GB" dirty="0" err="1"/>
              <a:t>dateisystemen</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Können sowohl physische als auch logische </a:t>
            </a:r>
            <a:r>
              <a:rPr lang="de-DE" dirty="0" err="1"/>
              <a:t>Representationen</a:t>
            </a:r>
            <a:r>
              <a:rPr lang="de-DE" dirty="0"/>
              <a:t> sein</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6</a:t>
            </a:fld>
            <a:endParaRPr lang="en-GB"/>
          </a:p>
        </p:txBody>
      </p:sp>
    </p:spTree>
    <p:extLst>
      <p:ext uri="{BB962C8B-B14F-4D97-AF65-F5344CB8AC3E}">
        <p14:creationId xmlns:p14="http://schemas.microsoft.com/office/powerpoint/2010/main" val="2844613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CouchDB</a:t>
            </a:r>
            <a:r>
              <a:rPr lang="de-DE" dirty="0"/>
              <a:t> ist von der </a:t>
            </a:r>
            <a:r>
              <a:rPr lang="de-DE" dirty="0" err="1"/>
              <a:t>apache</a:t>
            </a:r>
            <a:r>
              <a:rPr lang="de-DE" dirty="0"/>
              <a:t> </a:t>
            </a:r>
            <a:r>
              <a:rPr lang="de-DE" dirty="0" err="1"/>
              <a:t>software</a:t>
            </a:r>
            <a:r>
              <a:rPr lang="de-DE" dirty="0"/>
              <a:t> </a:t>
            </a:r>
            <a:r>
              <a:rPr lang="de-DE" dirty="0" err="1"/>
              <a:t>foundation</a:t>
            </a:r>
            <a:r>
              <a:rPr lang="de-DE" dirty="0"/>
              <a:t>.</a:t>
            </a:r>
          </a:p>
          <a:p>
            <a:r>
              <a:rPr lang="de-DE" dirty="0" err="1"/>
              <a:t>elasticSearch</a:t>
            </a:r>
            <a:r>
              <a:rPr lang="de-DE" dirty="0"/>
              <a:t> ist ein spezieller </a:t>
            </a:r>
            <a:r>
              <a:rPr lang="de-DE" dirty="0" err="1"/>
              <a:t>document</a:t>
            </a:r>
            <a:r>
              <a:rPr lang="de-DE" dirty="0"/>
              <a:t> </a:t>
            </a:r>
            <a:r>
              <a:rPr lang="de-DE" dirty="0" err="1"/>
              <a:t>store</a:t>
            </a:r>
            <a:r>
              <a:rPr lang="de-DE" dirty="0"/>
              <a:t> sondern eher eine Suchmaschine, die aber auf Dokumenten basiert.</a:t>
            </a:r>
          </a:p>
          <a:p>
            <a:r>
              <a:rPr lang="de-DE" dirty="0"/>
              <a:t>Couchbase von Couchbase </a:t>
            </a:r>
            <a:r>
              <a:rPr lang="de-DE" dirty="0" err="1"/>
              <a:t>Inc</a:t>
            </a:r>
            <a:r>
              <a:rPr lang="de-DE" dirty="0"/>
              <a:t>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8</a:t>
            </a:fld>
            <a:endParaRPr lang="en-GB"/>
          </a:p>
        </p:txBody>
      </p:sp>
    </p:spTree>
    <p:extLst>
      <p:ext uri="{BB962C8B-B14F-4D97-AF65-F5344CB8AC3E}">
        <p14:creationId xmlns:p14="http://schemas.microsoft.com/office/powerpoint/2010/main" val="3871959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 dem Hype Gefühl. </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9</a:t>
            </a:fld>
            <a:endParaRPr lang="en-GB"/>
          </a:p>
        </p:txBody>
      </p:sp>
    </p:spTree>
    <p:extLst>
      <p:ext uri="{BB962C8B-B14F-4D97-AF65-F5344CB8AC3E}">
        <p14:creationId xmlns:p14="http://schemas.microsoft.com/office/powerpoint/2010/main" val="1551830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10</a:t>
            </a:fld>
            <a:endParaRPr lang="en-GB"/>
          </a:p>
        </p:txBody>
      </p:sp>
    </p:spTree>
    <p:extLst>
      <p:ext uri="{BB962C8B-B14F-4D97-AF65-F5344CB8AC3E}">
        <p14:creationId xmlns:p14="http://schemas.microsoft.com/office/powerpoint/2010/main" val="202131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Kommt von </a:t>
            </a:r>
            <a:r>
              <a:rPr lang="de-DE" dirty="0" err="1"/>
              <a:t>Humongous</a:t>
            </a:r>
            <a:endParaRPr lang="en-GB" dirty="0"/>
          </a:p>
        </p:txBody>
      </p:sp>
      <p:sp>
        <p:nvSpPr>
          <p:cNvPr id="4" name="Foliennummernplatzhalter 3"/>
          <p:cNvSpPr>
            <a:spLocks noGrp="1"/>
          </p:cNvSpPr>
          <p:nvPr>
            <p:ph type="sldNum" sz="quarter" idx="5"/>
          </p:nvPr>
        </p:nvSpPr>
        <p:spPr/>
        <p:txBody>
          <a:bodyPr/>
          <a:lstStyle/>
          <a:p>
            <a:fld id="{4C416D00-CE6F-4315-92D5-7C9B9CFBC6A4}" type="slidenum">
              <a:rPr lang="en-GB" smtClean="0"/>
              <a:t>11</a:t>
            </a:fld>
            <a:endParaRPr lang="en-GB"/>
          </a:p>
        </p:txBody>
      </p:sp>
    </p:spTree>
    <p:extLst>
      <p:ext uri="{BB962C8B-B14F-4D97-AF65-F5344CB8AC3E}">
        <p14:creationId xmlns:p14="http://schemas.microsoft.com/office/powerpoint/2010/main" val="221828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7B90A75-4A76-48AB-B6EB-37F8ACBE3BA0}"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1698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ADA4B80-16FB-4731-A2F0-C2139F46DDEB}"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8512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C49D984-4300-4891-B16A-EB5163B0DFE1}"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0632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83FA4E3-C682-41B1-8FC6-CB5CC8B0C444}"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4266479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664F94E-0F7D-4965-BE20-DEC2D1422394}"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50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F5B4B92-C800-4219-880A-B675FE5F5FF4}"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425681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24DF252-319C-4EE6-AE0A-CCAF511196EF}"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975649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46CE682-53E9-459E-9B79-6245DE717449}"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55030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umsplatzhalter 6">
            <a:extLst>
              <a:ext uri="{FF2B5EF4-FFF2-40B4-BE49-F238E27FC236}">
                <a16:creationId xmlns:a16="http://schemas.microsoft.com/office/drawing/2014/main" id="{849E31F7-2E35-44DA-A459-8EF2BEF00E2D}"/>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8" name="Fußzeilenplatzhalter 7">
            <a:extLst>
              <a:ext uri="{FF2B5EF4-FFF2-40B4-BE49-F238E27FC236}">
                <a16:creationId xmlns:a16="http://schemas.microsoft.com/office/drawing/2014/main" id="{4F868A09-0306-4D94-9007-4BAE7FF09789}"/>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1BE3D0B5-5930-4899-B9BE-B1AAC29515DC}"/>
              </a:ext>
            </a:extLst>
          </p:cNvPr>
          <p:cNvSpPr>
            <a:spLocks noGrp="1"/>
          </p:cNvSpPr>
          <p:nvPr>
            <p:ph type="sldNum" sz="quarter" idx="12"/>
          </p:nvPr>
        </p:nvSpPr>
        <p:spPr/>
        <p:txBody>
          <a:bodyPr/>
          <a:lstStyle/>
          <a:p>
            <a:fld id="{83E1CBDC-688B-449B-A4B9-E4A634A960D0}" type="slidenum">
              <a:rPr lang="en-GB" smtClean="0"/>
              <a:t>‹Nr.›</a:t>
            </a:fld>
            <a:endParaRPr lang="en-GB"/>
          </a:p>
        </p:txBody>
      </p:sp>
      <p:sp>
        <p:nvSpPr>
          <p:cNvPr id="10" name="Titel 9">
            <a:extLst>
              <a:ext uri="{FF2B5EF4-FFF2-40B4-BE49-F238E27FC236}">
                <a16:creationId xmlns:a16="http://schemas.microsoft.com/office/drawing/2014/main" id="{57B2BE61-C273-4E58-A1C0-8556D9AB0C31}"/>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12697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17390D7-F58A-4D06-A3A8-3C2BBF3A95A1}" type="datetime1">
              <a:rPr lang="de-DE" smtClean="0"/>
              <a:t>13.05.2020</a:t>
            </a:fld>
            <a:endParaRPr lang="en-GB"/>
          </a:p>
        </p:txBody>
      </p:sp>
      <p:sp>
        <p:nvSpPr>
          <p:cNvPr id="5" name="Footer Placeholder 4"/>
          <p:cNvSpPr>
            <a:spLocks noGrp="1"/>
          </p:cNvSpPr>
          <p:nvPr>
            <p:ph type="ftr" sz="quarter" idx="11"/>
          </p:nvPr>
        </p:nvSpPr>
        <p:spPr/>
        <p:txBody>
          <a:bodyPr/>
          <a:lstStyle/>
          <a:p>
            <a:r>
              <a:rPr lang="en-GB"/>
              <a:t>Document Stores - Victor Wolf</a:t>
            </a:r>
          </a:p>
        </p:txBody>
      </p:sp>
      <p:sp>
        <p:nvSpPr>
          <p:cNvPr id="6" name="Slide Number Placeholder 5"/>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1267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CC4A76-046E-43E7-8779-7FFDFD15A82A}" type="datetime1">
              <a:rPr lang="de-DE" smtClean="0"/>
              <a:t>13.05.2020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2857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C0B7164-A2FC-4F89-B7FA-8BEFFB794747}" type="datetime1">
              <a:rPr lang="de-DE" smtClean="0"/>
              <a:t>13.05.2020</a:t>
            </a:fld>
            <a:endParaRPr lang="en-GB"/>
          </a:p>
        </p:txBody>
      </p:sp>
      <p:sp>
        <p:nvSpPr>
          <p:cNvPr id="8" name="Footer Placeholder 7"/>
          <p:cNvSpPr>
            <a:spLocks noGrp="1"/>
          </p:cNvSpPr>
          <p:nvPr>
            <p:ph type="ftr" sz="quarter" idx="11"/>
          </p:nvPr>
        </p:nvSpPr>
        <p:spPr/>
        <p:txBody>
          <a:bodyPr/>
          <a:lstStyle/>
          <a:p>
            <a:r>
              <a:rPr lang="en-GB"/>
              <a:t>Document Stores - Victor Wolf</a:t>
            </a:r>
          </a:p>
        </p:txBody>
      </p:sp>
      <p:sp>
        <p:nvSpPr>
          <p:cNvPr id="9" name="Slide Number Placeholder 8"/>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364608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8C10FF6-C270-4AE3-89E5-4D43699E8F2D}" type="datetime1">
              <a:rPr lang="de-DE" smtClean="0"/>
              <a:t>13.05.2020</a:t>
            </a:fld>
            <a:endParaRPr lang="en-GB"/>
          </a:p>
        </p:txBody>
      </p:sp>
      <p:sp>
        <p:nvSpPr>
          <p:cNvPr id="4" name="Footer Placeholder 3"/>
          <p:cNvSpPr>
            <a:spLocks noGrp="1"/>
          </p:cNvSpPr>
          <p:nvPr>
            <p:ph type="ftr" sz="quarter" idx="11"/>
          </p:nvPr>
        </p:nvSpPr>
        <p:spPr/>
        <p:txBody>
          <a:bodyPr/>
          <a:lstStyle/>
          <a:p>
            <a:r>
              <a:rPr lang="en-GB"/>
              <a:t>Document Stores - Victor Wolf</a:t>
            </a:r>
          </a:p>
        </p:txBody>
      </p:sp>
      <p:sp>
        <p:nvSpPr>
          <p:cNvPr id="5" name="Slide Number Placeholder 4"/>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107045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F62FD-3BF2-4981-B23B-7BDB425B30AD}" type="datetime1">
              <a:rPr lang="de-DE" smtClean="0"/>
              <a:t>13.05.2020</a:t>
            </a:fld>
            <a:endParaRPr lang="en-GB"/>
          </a:p>
        </p:txBody>
      </p:sp>
      <p:sp>
        <p:nvSpPr>
          <p:cNvPr id="3" name="Footer Placeholder 2"/>
          <p:cNvSpPr>
            <a:spLocks noGrp="1"/>
          </p:cNvSpPr>
          <p:nvPr>
            <p:ph type="ftr" sz="quarter" idx="11"/>
          </p:nvPr>
        </p:nvSpPr>
        <p:spPr/>
        <p:txBody>
          <a:bodyPr/>
          <a:lstStyle/>
          <a:p>
            <a:r>
              <a:rPr lang="en-GB"/>
              <a:t>Document Stores - Victor Wolf</a:t>
            </a:r>
          </a:p>
        </p:txBody>
      </p:sp>
      <p:sp>
        <p:nvSpPr>
          <p:cNvPr id="4" name="Slide Number Placeholder 3"/>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911896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ACC0D2ED-0BE1-47D2-B858-C4EF08BEEA8D}" type="datetime1">
              <a:rPr lang="de-DE" smtClean="0"/>
              <a:t>13.05.2020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36176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555AF90-DF49-480C-B1D7-671A2674DCD0}" type="datetime1">
              <a:rPr lang="de-DE" smtClean="0"/>
              <a:t>13.05.2020</a:t>
            </a:fld>
            <a:endParaRPr lang="en-GB"/>
          </a:p>
        </p:txBody>
      </p:sp>
      <p:sp>
        <p:nvSpPr>
          <p:cNvPr id="6" name="Footer Placeholder 5"/>
          <p:cNvSpPr>
            <a:spLocks noGrp="1"/>
          </p:cNvSpPr>
          <p:nvPr>
            <p:ph type="ftr" sz="quarter" idx="11"/>
          </p:nvPr>
        </p:nvSpPr>
        <p:spPr/>
        <p:txBody>
          <a:bodyPr/>
          <a:lstStyle/>
          <a:p>
            <a:r>
              <a:rPr lang="en-GB"/>
              <a:t>Document Stores - Victor Wolf</a:t>
            </a:r>
          </a:p>
        </p:txBody>
      </p:sp>
      <p:sp>
        <p:nvSpPr>
          <p:cNvPr id="7" name="Slide Number Placeholder 6"/>
          <p:cNvSpPr>
            <a:spLocks noGrp="1"/>
          </p:cNvSpPr>
          <p:nvPr>
            <p:ph type="sldNum" sz="quarter" idx="12"/>
          </p:nvPr>
        </p:nvSpPr>
        <p:spPr/>
        <p:txBody>
          <a:bodyPr/>
          <a:lstStyle/>
          <a:p>
            <a:fld id="{83E1CBDC-688B-449B-A4B9-E4A634A960D0}" type="slidenum">
              <a:rPr lang="en-GB" smtClean="0"/>
              <a:t>‹Nr.›</a:t>
            </a:fld>
            <a:endParaRPr lang="en-GB"/>
          </a:p>
        </p:txBody>
      </p:sp>
    </p:spTree>
    <p:extLst>
      <p:ext uri="{BB962C8B-B14F-4D97-AF65-F5344CB8AC3E}">
        <p14:creationId xmlns:p14="http://schemas.microsoft.com/office/powerpoint/2010/main" val="229120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B23F4D-3B5F-47AA-8FE5-07FBF6AC4100}" type="datetime1">
              <a:rPr lang="de-DE" smtClean="0"/>
              <a:t>13.05.2020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Document Stores - Victor Wolf</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E1CBDC-688B-449B-A4B9-E4A634A960D0}" type="slidenum">
              <a:rPr lang="en-GB" smtClean="0"/>
              <a:t>‹Nr.›</a:t>
            </a:fld>
            <a:endParaRPr lang="en-GB"/>
          </a:p>
        </p:txBody>
      </p:sp>
    </p:spTree>
    <p:extLst>
      <p:ext uri="{BB962C8B-B14F-4D97-AF65-F5344CB8AC3E}">
        <p14:creationId xmlns:p14="http://schemas.microsoft.com/office/powerpoint/2010/main" val="2798021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ongodb.com/master/reference/operator/aggregation/lookup/#pipe._S_looku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mongodb.com/nosql-explained/nosql-vs-sql" TargetMode="External"/><Relationship Id="rId3" Type="http://schemas.openxmlformats.org/officeDocument/2006/relationships/hyperlink" Target="https://github.com/ramnes/awesome-mongodb" TargetMode="External"/><Relationship Id="rId7" Type="http://schemas.openxmlformats.org/officeDocument/2006/relationships/hyperlink" Target="https://docs.couchdb.org/en/stable/" TargetMode="External"/><Relationship Id="rId2" Type="http://schemas.openxmlformats.org/officeDocument/2006/relationships/hyperlink" Target="https://db-engines.com/de/ranking" TargetMode="External"/><Relationship Id="rId1" Type="http://schemas.openxmlformats.org/officeDocument/2006/relationships/slideLayout" Target="../slideLayouts/slideLayout2.xml"/><Relationship Id="rId6" Type="http://schemas.openxmlformats.org/officeDocument/2006/relationships/hyperlink" Target="https://docs.couchbase.com/home/index.html" TargetMode="External"/><Relationship Id="rId5" Type="http://schemas.openxmlformats.org/officeDocument/2006/relationships/hyperlink" Target="https://blog.panoply.io/couchdb-vs-mongodb" TargetMode="External"/><Relationship Id="rId4" Type="http://schemas.openxmlformats.org/officeDocument/2006/relationships/hyperlink" Target="https://docs.mongodb.com/manu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B88D6C-69A3-4A30-9983-7430E29566E0}"/>
              </a:ext>
            </a:extLst>
          </p:cNvPr>
          <p:cNvSpPr>
            <a:spLocks noGrp="1"/>
          </p:cNvSpPr>
          <p:nvPr>
            <p:ph type="ctrTitle"/>
          </p:nvPr>
        </p:nvSpPr>
        <p:spPr/>
        <p:txBody>
          <a:bodyPr/>
          <a:lstStyle/>
          <a:p>
            <a:r>
              <a:rPr lang="de-DE" dirty="0" err="1"/>
              <a:t>Document</a:t>
            </a:r>
            <a:r>
              <a:rPr lang="de-DE" dirty="0"/>
              <a:t> Stores</a:t>
            </a:r>
            <a:endParaRPr lang="en-GB" dirty="0"/>
          </a:p>
        </p:txBody>
      </p:sp>
      <p:sp>
        <p:nvSpPr>
          <p:cNvPr id="3" name="Untertitel 2">
            <a:extLst>
              <a:ext uri="{FF2B5EF4-FFF2-40B4-BE49-F238E27FC236}">
                <a16:creationId xmlns:a16="http://schemas.microsoft.com/office/drawing/2014/main" id="{FE65F430-3887-4FEC-9242-C6A4A50AA874}"/>
              </a:ext>
            </a:extLst>
          </p:cNvPr>
          <p:cNvSpPr>
            <a:spLocks noGrp="1"/>
          </p:cNvSpPr>
          <p:nvPr>
            <p:ph type="subTitle" idx="1"/>
          </p:nvPr>
        </p:nvSpPr>
        <p:spPr/>
        <p:txBody>
          <a:bodyPr/>
          <a:lstStyle/>
          <a:p>
            <a:r>
              <a:rPr lang="de-DE" dirty="0"/>
              <a:t>Mit Fokus auf MongoDB</a:t>
            </a:r>
            <a:endParaRPr lang="en-GB" dirty="0"/>
          </a:p>
        </p:txBody>
      </p:sp>
    </p:spTree>
    <p:extLst>
      <p:ext uri="{BB962C8B-B14F-4D97-AF65-F5344CB8AC3E}">
        <p14:creationId xmlns:p14="http://schemas.microsoft.com/office/powerpoint/2010/main" val="25840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9158028-A1FC-412C-979C-678DDE948236}"/>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2816A040-3C0D-4E9E-B019-256951F6E8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25021F6-4207-434D-B278-834D79AE0D3A}"/>
              </a:ext>
            </a:extLst>
          </p:cNvPr>
          <p:cNvSpPr>
            <a:spLocks noGrp="1"/>
          </p:cNvSpPr>
          <p:nvPr>
            <p:ph type="sldNum" sz="quarter" idx="12"/>
          </p:nvPr>
        </p:nvSpPr>
        <p:spPr/>
        <p:txBody>
          <a:bodyPr/>
          <a:lstStyle/>
          <a:p>
            <a:fld id="{83E1CBDC-688B-449B-A4B9-E4A634A960D0}" type="slidenum">
              <a:rPr lang="en-GB" smtClean="0"/>
              <a:t>10</a:t>
            </a:fld>
            <a:endParaRPr lang="en-GB"/>
          </a:p>
        </p:txBody>
      </p:sp>
      <p:sp>
        <p:nvSpPr>
          <p:cNvPr id="6" name="Titel 5">
            <a:extLst>
              <a:ext uri="{FF2B5EF4-FFF2-40B4-BE49-F238E27FC236}">
                <a16:creationId xmlns:a16="http://schemas.microsoft.com/office/drawing/2014/main" id="{F56DF911-8387-4F7F-AF0D-1ABAADE3FA2C}"/>
              </a:ext>
            </a:extLst>
          </p:cNvPr>
          <p:cNvSpPr>
            <a:spLocks noGrp="1"/>
          </p:cNvSpPr>
          <p:nvPr>
            <p:ph type="title"/>
          </p:nvPr>
        </p:nvSpPr>
        <p:spPr/>
        <p:txBody>
          <a:bodyPr/>
          <a:lstStyle/>
          <a:p>
            <a:r>
              <a:rPr lang="de-DE" dirty="0"/>
              <a:t>Quiz</a:t>
            </a:r>
            <a:endParaRPr lang="en-GB" dirty="0"/>
          </a:p>
        </p:txBody>
      </p:sp>
      <p:pic>
        <p:nvPicPr>
          <p:cNvPr id="11" name="Inhaltsplatzhalter 10">
            <a:extLst>
              <a:ext uri="{FF2B5EF4-FFF2-40B4-BE49-F238E27FC236}">
                <a16:creationId xmlns:a16="http://schemas.microsoft.com/office/drawing/2014/main" id="{0A346042-FD39-452C-803F-FAE454931D27}"/>
              </a:ext>
            </a:extLst>
          </p:cNvPr>
          <p:cNvPicPr>
            <a:picLocks noGrp="1" noChangeAspect="1"/>
          </p:cNvPicPr>
          <p:nvPr>
            <p:ph idx="1"/>
          </p:nvPr>
        </p:nvPicPr>
        <p:blipFill>
          <a:blip r:embed="rId3"/>
          <a:stretch>
            <a:fillRect/>
          </a:stretch>
        </p:blipFill>
        <p:spPr>
          <a:xfrm>
            <a:off x="677333" y="1180874"/>
            <a:ext cx="8596667" cy="4687465"/>
          </a:xfrm>
          <a:prstGeom prst="rect">
            <a:avLst/>
          </a:prstGeom>
        </p:spPr>
      </p:pic>
    </p:spTree>
    <p:extLst>
      <p:ext uri="{BB962C8B-B14F-4D97-AF65-F5344CB8AC3E}">
        <p14:creationId xmlns:p14="http://schemas.microsoft.com/office/powerpoint/2010/main" val="264301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BD078-AE7C-4475-8379-70C882200C38}"/>
              </a:ext>
            </a:extLst>
          </p:cNvPr>
          <p:cNvSpPr>
            <a:spLocks noGrp="1"/>
          </p:cNvSpPr>
          <p:nvPr>
            <p:ph type="ctrTitle"/>
          </p:nvPr>
        </p:nvSpPr>
        <p:spPr/>
        <p:txBody>
          <a:bodyPr/>
          <a:lstStyle/>
          <a:p>
            <a:endParaRPr lang="en-GB" dirty="0"/>
          </a:p>
        </p:txBody>
      </p:sp>
      <p:sp>
        <p:nvSpPr>
          <p:cNvPr id="3" name="Untertitel 2">
            <a:extLst>
              <a:ext uri="{FF2B5EF4-FFF2-40B4-BE49-F238E27FC236}">
                <a16:creationId xmlns:a16="http://schemas.microsoft.com/office/drawing/2014/main" id="{79F364D8-A428-49B2-A98C-6BFFBF71D29C}"/>
              </a:ext>
            </a:extLst>
          </p:cNvPr>
          <p:cNvSpPr>
            <a:spLocks noGrp="1"/>
          </p:cNvSpPr>
          <p:nvPr>
            <p:ph type="subTitle" idx="1"/>
          </p:nvPr>
        </p:nvSpPr>
        <p:spPr/>
        <p:txBody>
          <a:bodyPr/>
          <a:lstStyle/>
          <a:p>
            <a:endParaRPr lang="en-GB"/>
          </a:p>
        </p:txBody>
      </p:sp>
      <p:pic>
        <p:nvPicPr>
          <p:cNvPr id="4" name="Grafik 3" descr="Ein Bild, das Regenschirm, Zeichnung enthält.&#10;&#10;Automatisch generierte Beschreibung">
            <a:extLst>
              <a:ext uri="{FF2B5EF4-FFF2-40B4-BE49-F238E27FC236}">
                <a16:creationId xmlns:a16="http://schemas.microsoft.com/office/drawing/2014/main" id="{21E37BE9-A352-4C4C-BA9E-E4955907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508" y="1471906"/>
            <a:ext cx="4127495" cy="3914188"/>
          </a:xfrm>
          <a:prstGeom prst="rect">
            <a:avLst/>
          </a:prstGeom>
        </p:spPr>
      </p:pic>
    </p:spTree>
    <p:extLst>
      <p:ext uri="{BB962C8B-B14F-4D97-AF65-F5344CB8AC3E}">
        <p14:creationId xmlns:p14="http://schemas.microsoft.com/office/powerpoint/2010/main" val="2258103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6597F80-CA3E-4927-916F-23E187F4013A}"/>
              </a:ext>
            </a:extLst>
          </p:cNvPr>
          <p:cNvSpPr>
            <a:spLocks noGrp="1"/>
          </p:cNvSpPr>
          <p:nvPr>
            <p:ph idx="1"/>
          </p:nvPr>
        </p:nvSpPr>
        <p:spPr/>
        <p:txBody>
          <a:bodyPr/>
          <a:lstStyle/>
          <a:p>
            <a:r>
              <a:rPr lang="de-DE" dirty="0"/>
              <a:t>Einfach zu benutzen</a:t>
            </a:r>
          </a:p>
          <a:p>
            <a:r>
              <a:rPr lang="de-DE" dirty="0"/>
              <a:t>Schnell </a:t>
            </a:r>
          </a:p>
          <a:p>
            <a:r>
              <a:rPr lang="de-DE" dirty="0"/>
              <a:t>Skalierbar</a:t>
            </a:r>
          </a:p>
          <a:p>
            <a:r>
              <a:rPr lang="de-DE" dirty="0"/>
              <a:t>Verfügbar</a:t>
            </a:r>
          </a:p>
          <a:p>
            <a:r>
              <a:rPr lang="de-DE" dirty="0"/>
              <a:t>Trotz NoSQL komplexe Datenaggregation </a:t>
            </a:r>
          </a:p>
          <a:p>
            <a:r>
              <a:rPr lang="de-DE" dirty="0"/>
              <a:t>ACID auf Dokumenten Ebene</a:t>
            </a:r>
          </a:p>
        </p:txBody>
      </p:sp>
      <p:sp>
        <p:nvSpPr>
          <p:cNvPr id="3" name="Datumsplatzhalter 2">
            <a:extLst>
              <a:ext uri="{FF2B5EF4-FFF2-40B4-BE49-F238E27FC236}">
                <a16:creationId xmlns:a16="http://schemas.microsoft.com/office/drawing/2014/main" id="{CC5B0158-25E4-4CD6-93A2-572DF1D7C24A}"/>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F013A3E4-762C-47CE-B23E-73A579F71818}"/>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219161F-E931-4DA3-8787-8E07C9B7B561}"/>
              </a:ext>
            </a:extLst>
          </p:cNvPr>
          <p:cNvSpPr>
            <a:spLocks noGrp="1"/>
          </p:cNvSpPr>
          <p:nvPr>
            <p:ph type="sldNum" sz="quarter" idx="12"/>
          </p:nvPr>
        </p:nvSpPr>
        <p:spPr/>
        <p:txBody>
          <a:bodyPr/>
          <a:lstStyle/>
          <a:p>
            <a:fld id="{83E1CBDC-688B-449B-A4B9-E4A634A960D0}" type="slidenum">
              <a:rPr lang="en-GB" smtClean="0"/>
              <a:t>12</a:t>
            </a:fld>
            <a:endParaRPr lang="en-GB"/>
          </a:p>
        </p:txBody>
      </p:sp>
      <p:sp>
        <p:nvSpPr>
          <p:cNvPr id="6" name="Titel 5">
            <a:extLst>
              <a:ext uri="{FF2B5EF4-FFF2-40B4-BE49-F238E27FC236}">
                <a16:creationId xmlns:a16="http://schemas.microsoft.com/office/drawing/2014/main" id="{D35DA563-34EF-4477-BD2E-A300205680CE}"/>
              </a:ext>
            </a:extLst>
          </p:cNvPr>
          <p:cNvSpPr>
            <a:spLocks noGrp="1"/>
          </p:cNvSpPr>
          <p:nvPr>
            <p:ph type="title"/>
          </p:nvPr>
        </p:nvSpPr>
        <p:spPr/>
        <p:txBody>
          <a:bodyPr/>
          <a:lstStyle/>
          <a:p>
            <a:r>
              <a:rPr lang="de-DE" dirty="0"/>
              <a:t>Versprechen</a:t>
            </a:r>
            <a:endParaRPr lang="en-GB" dirty="0"/>
          </a:p>
        </p:txBody>
      </p:sp>
    </p:spTree>
    <p:extLst>
      <p:ext uri="{BB962C8B-B14F-4D97-AF65-F5344CB8AC3E}">
        <p14:creationId xmlns:p14="http://schemas.microsoft.com/office/powerpoint/2010/main" val="52652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DBE3CFF-D49E-4706-9CE8-6EC66A327892}"/>
              </a:ext>
            </a:extLst>
          </p:cNvPr>
          <p:cNvPicPr>
            <a:picLocks noGrp="1" noChangeAspect="1"/>
          </p:cNvPicPr>
          <p:nvPr>
            <p:ph idx="1"/>
          </p:nvPr>
        </p:nvPicPr>
        <p:blipFill>
          <a:blip r:embed="rId3"/>
          <a:stretch>
            <a:fillRect/>
          </a:stretch>
        </p:blipFill>
        <p:spPr>
          <a:xfrm>
            <a:off x="1632063" y="2409825"/>
            <a:ext cx="7058025" cy="2038350"/>
          </a:xfrm>
          <a:prstGeom prst="rect">
            <a:avLst/>
          </a:prstGeom>
        </p:spPr>
      </p:pic>
      <p:sp>
        <p:nvSpPr>
          <p:cNvPr id="3" name="Datumsplatzhalter 2">
            <a:extLst>
              <a:ext uri="{FF2B5EF4-FFF2-40B4-BE49-F238E27FC236}">
                <a16:creationId xmlns:a16="http://schemas.microsoft.com/office/drawing/2014/main" id="{943B61AC-D186-478C-95D1-4D4A732E486A}"/>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DF4027CD-0648-4FDC-BFC1-E32606E1AE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DFDE9CC-41F2-4400-A313-C03A46DFC475}"/>
              </a:ext>
            </a:extLst>
          </p:cNvPr>
          <p:cNvSpPr>
            <a:spLocks noGrp="1"/>
          </p:cNvSpPr>
          <p:nvPr>
            <p:ph type="sldNum" sz="quarter" idx="12"/>
          </p:nvPr>
        </p:nvSpPr>
        <p:spPr/>
        <p:txBody>
          <a:bodyPr/>
          <a:lstStyle/>
          <a:p>
            <a:fld id="{83E1CBDC-688B-449B-A4B9-E4A634A960D0}" type="slidenum">
              <a:rPr lang="en-GB" smtClean="0"/>
              <a:t>13</a:t>
            </a:fld>
            <a:endParaRPr lang="en-GB"/>
          </a:p>
        </p:txBody>
      </p:sp>
      <p:sp>
        <p:nvSpPr>
          <p:cNvPr id="6" name="Titel 5">
            <a:extLst>
              <a:ext uri="{FF2B5EF4-FFF2-40B4-BE49-F238E27FC236}">
                <a16:creationId xmlns:a16="http://schemas.microsoft.com/office/drawing/2014/main" id="{8ED35AE8-AF11-47AD-B13F-1F77CC8F658A}"/>
              </a:ext>
            </a:extLst>
          </p:cNvPr>
          <p:cNvSpPr>
            <a:spLocks noGrp="1"/>
          </p:cNvSpPr>
          <p:nvPr>
            <p:ph type="title"/>
          </p:nvPr>
        </p:nvSpPr>
        <p:spPr/>
        <p:txBody>
          <a:bodyPr/>
          <a:lstStyle/>
          <a:p>
            <a:r>
              <a:rPr lang="de-DE" dirty="0" err="1"/>
              <a:t>Documents</a:t>
            </a:r>
            <a:endParaRPr lang="de-DE" dirty="0"/>
          </a:p>
        </p:txBody>
      </p:sp>
    </p:spTree>
    <p:extLst>
      <p:ext uri="{BB962C8B-B14F-4D97-AF65-F5344CB8AC3E}">
        <p14:creationId xmlns:p14="http://schemas.microsoft.com/office/powerpoint/2010/main" val="2715388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Tisch, schwarz, Laptop, Bildschirm enthält.&#10;&#10;Automatisch generierte Beschreibung">
            <a:extLst>
              <a:ext uri="{FF2B5EF4-FFF2-40B4-BE49-F238E27FC236}">
                <a16:creationId xmlns:a16="http://schemas.microsoft.com/office/drawing/2014/main" id="{E485CA77-C43D-44DE-BFE8-8757CF0417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930400"/>
            <a:ext cx="8259837" cy="3622528"/>
          </a:xfrm>
        </p:spPr>
      </p:pic>
      <p:sp>
        <p:nvSpPr>
          <p:cNvPr id="3" name="Datumsplatzhalter 2">
            <a:extLst>
              <a:ext uri="{FF2B5EF4-FFF2-40B4-BE49-F238E27FC236}">
                <a16:creationId xmlns:a16="http://schemas.microsoft.com/office/drawing/2014/main" id="{474A41E5-A596-4D05-A625-10DC8131AA81}"/>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104A08D0-AAF8-4902-89AC-2B92CC3A600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F628400-1A57-40C8-A0CB-CA1D63B3A93F}"/>
              </a:ext>
            </a:extLst>
          </p:cNvPr>
          <p:cNvSpPr>
            <a:spLocks noGrp="1"/>
          </p:cNvSpPr>
          <p:nvPr>
            <p:ph type="sldNum" sz="quarter" idx="12"/>
          </p:nvPr>
        </p:nvSpPr>
        <p:spPr/>
        <p:txBody>
          <a:bodyPr/>
          <a:lstStyle/>
          <a:p>
            <a:fld id="{83E1CBDC-688B-449B-A4B9-E4A634A960D0}" type="slidenum">
              <a:rPr lang="en-GB" smtClean="0"/>
              <a:t>14</a:t>
            </a:fld>
            <a:endParaRPr lang="en-GB"/>
          </a:p>
        </p:txBody>
      </p:sp>
      <p:sp>
        <p:nvSpPr>
          <p:cNvPr id="6" name="Titel 5">
            <a:extLst>
              <a:ext uri="{FF2B5EF4-FFF2-40B4-BE49-F238E27FC236}">
                <a16:creationId xmlns:a16="http://schemas.microsoft.com/office/drawing/2014/main" id="{73D83E50-995E-4984-8C09-8A6CF305AD72}"/>
              </a:ext>
            </a:extLst>
          </p:cNvPr>
          <p:cNvSpPr>
            <a:spLocks noGrp="1"/>
          </p:cNvSpPr>
          <p:nvPr>
            <p:ph type="title"/>
          </p:nvPr>
        </p:nvSpPr>
        <p:spPr/>
        <p:txBody>
          <a:bodyPr/>
          <a:lstStyle/>
          <a:p>
            <a:r>
              <a:rPr lang="de-DE" dirty="0"/>
              <a:t>API - Abfragesprache </a:t>
            </a:r>
            <a:endParaRPr lang="en-GB" dirty="0"/>
          </a:p>
        </p:txBody>
      </p:sp>
    </p:spTree>
    <p:extLst>
      <p:ext uri="{BB962C8B-B14F-4D97-AF65-F5344CB8AC3E}">
        <p14:creationId xmlns:p14="http://schemas.microsoft.com/office/powerpoint/2010/main" val="108755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Uhr enthält.&#10;&#10;Automatisch generierte Beschreibung">
            <a:extLst>
              <a:ext uri="{FF2B5EF4-FFF2-40B4-BE49-F238E27FC236}">
                <a16:creationId xmlns:a16="http://schemas.microsoft.com/office/drawing/2014/main" id="{145F1E83-AF10-4FCF-A400-A598C6B760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694624">
            <a:off x="884923" y="1867703"/>
            <a:ext cx="1838299" cy="1838299"/>
          </a:xfrm>
        </p:spPr>
      </p:pic>
      <p:sp>
        <p:nvSpPr>
          <p:cNvPr id="3" name="Datumsplatzhalter 2">
            <a:extLst>
              <a:ext uri="{FF2B5EF4-FFF2-40B4-BE49-F238E27FC236}">
                <a16:creationId xmlns:a16="http://schemas.microsoft.com/office/drawing/2014/main" id="{26A7DC0B-E350-4D07-93E1-009DA9DDA674}"/>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E6ADD472-D4E4-4C39-8236-CC6E06270A75}"/>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0288545F-8AB9-4E5D-A534-935F0884B8F2}"/>
              </a:ext>
            </a:extLst>
          </p:cNvPr>
          <p:cNvSpPr>
            <a:spLocks noGrp="1"/>
          </p:cNvSpPr>
          <p:nvPr>
            <p:ph type="sldNum" sz="quarter" idx="12"/>
          </p:nvPr>
        </p:nvSpPr>
        <p:spPr/>
        <p:txBody>
          <a:bodyPr/>
          <a:lstStyle/>
          <a:p>
            <a:fld id="{83E1CBDC-688B-449B-A4B9-E4A634A960D0}" type="slidenum">
              <a:rPr lang="en-GB" smtClean="0"/>
              <a:t>15</a:t>
            </a:fld>
            <a:endParaRPr lang="en-GB"/>
          </a:p>
        </p:txBody>
      </p:sp>
      <p:sp>
        <p:nvSpPr>
          <p:cNvPr id="6" name="Titel 5">
            <a:extLst>
              <a:ext uri="{FF2B5EF4-FFF2-40B4-BE49-F238E27FC236}">
                <a16:creationId xmlns:a16="http://schemas.microsoft.com/office/drawing/2014/main" id="{8825C453-830B-43BD-A269-8E756E601628}"/>
              </a:ext>
            </a:extLst>
          </p:cNvPr>
          <p:cNvSpPr>
            <a:spLocks noGrp="1"/>
          </p:cNvSpPr>
          <p:nvPr>
            <p:ph type="title"/>
          </p:nvPr>
        </p:nvSpPr>
        <p:spPr/>
        <p:txBody>
          <a:bodyPr/>
          <a:lstStyle/>
          <a:p>
            <a:r>
              <a:rPr lang="de-DE" dirty="0"/>
              <a:t>API - Treiber</a:t>
            </a:r>
            <a:endParaRPr lang="en-GB" dirty="0"/>
          </a:p>
        </p:txBody>
      </p:sp>
      <p:pic>
        <p:nvPicPr>
          <p:cNvPr id="18" name="Grafik 17" descr="Ein Bild, das Zeichnung enthält.&#10;&#10;Automatisch generierte Beschreibung">
            <a:extLst>
              <a:ext uri="{FF2B5EF4-FFF2-40B4-BE49-F238E27FC236}">
                <a16:creationId xmlns:a16="http://schemas.microsoft.com/office/drawing/2014/main" id="{C0C0B092-57DC-4DD6-A7E2-C5C498EC7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48478">
            <a:off x="3609128" y="1554190"/>
            <a:ext cx="1370244" cy="1593466"/>
          </a:xfrm>
          <a:prstGeom prst="rect">
            <a:avLst/>
          </a:prstGeom>
        </p:spPr>
      </p:pic>
      <p:pic>
        <p:nvPicPr>
          <p:cNvPr id="20" name="Grafik 19" descr="Ein Bild, das Zeichnung enthält.&#10;&#10;Automatisch generierte Beschreibung">
            <a:extLst>
              <a:ext uri="{FF2B5EF4-FFF2-40B4-BE49-F238E27FC236}">
                <a16:creationId xmlns:a16="http://schemas.microsoft.com/office/drawing/2014/main" id="{CE286645-EF5B-45B6-AEF7-C553E1F08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06942">
            <a:off x="3125885" y="3755524"/>
            <a:ext cx="1176511" cy="1320800"/>
          </a:xfrm>
          <a:prstGeom prst="rect">
            <a:avLst/>
          </a:prstGeom>
        </p:spPr>
      </p:pic>
      <p:pic>
        <p:nvPicPr>
          <p:cNvPr id="22" name="Grafik 21" descr="Ein Bild, das Zeichnung, Essen enthält.&#10;&#10;Automatisch generierte Beschreibung">
            <a:extLst>
              <a:ext uri="{FF2B5EF4-FFF2-40B4-BE49-F238E27FC236}">
                <a16:creationId xmlns:a16="http://schemas.microsoft.com/office/drawing/2014/main" id="{A88372E3-FA9D-4A7E-8733-0E113E70E3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545" y="2586557"/>
            <a:ext cx="1552575" cy="2943225"/>
          </a:xfrm>
          <a:prstGeom prst="rect">
            <a:avLst/>
          </a:prstGeom>
        </p:spPr>
      </p:pic>
      <p:pic>
        <p:nvPicPr>
          <p:cNvPr id="24" name="Grafik 23" descr="Ein Bild, das Zeichnung, Teller enthält.&#10;&#10;Automatisch generierte Beschreibung">
            <a:extLst>
              <a:ext uri="{FF2B5EF4-FFF2-40B4-BE49-F238E27FC236}">
                <a16:creationId xmlns:a16="http://schemas.microsoft.com/office/drawing/2014/main" id="{83CF546F-CB9A-42F8-B577-49D1AF5C5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8322" y="742946"/>
            <a:ext cx="2311456" cy="1219312"/>
          </a:xfrm>
          <a:prstGeom prst="rect">
            <a:avLst/>
          </a:prstGeom>
        </p:spPr>
      </p:pic>
      <p:pic>
        <p:nvPicPr>
          <p:cNvPr id="26" name="Grafik 25" descr="Ein Bild, das Essen enthält.&#10;&#10;Automatisch generierte Beschreibung">
            <a:extLst>
              <a:ext uri="{FF2B5EF4-FFF2-40B4-BE49-F238E27FC236}">
                <a16:creationId xmlns:a16="http://schemas.microsoft.com/office/drawing/2014/main" id="{CF04CFBC-739A-4DF7-92F5-4869A1967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572962">
            <a:off x="6899999" y="2647895"/>
            <a:ext cx="2764153" cy="1132574"/>
          </a:xfrm>
          <a:prstGeom prst="rect">
            <a:avLst/>
          </a:prstGeom>
        </p:spPr>
      </p:pic>
    </p:spTree>
    <p:extLst>
      <p:ext uri="{BB962C8B-B14F-4D97-AF65-F5344CB8AC3E}">
        <p14:creationId xmlns:p14="http://schemas.microsoft.com/office/powerpoint/2010/main" val="201606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5ED17FB-381C-4186-8A68-39A17250B8F1}"/>
              </a:ext>
            </a:extLst>
          </p:cNvPr>
          <p:cNvPicPr>
            <a:picLocks noGrp="1" noChangeAspect="1"/>
          </p:cNvPicPr>
          <p:nvPr>
            <p:ph idx="1"/>
          </p:nvPr>
        </p:nvPicPr>
        <p:blipFill>
          <a:blip r:embed="rId3"/>
          <a:stretch>
            <a:fillRect/>
          </a:stretch>
        </p:blipFill>
        <p:spPr>
          <a:xfrm>
            <a:off x="2056255" y="2366962"/>
            <a:ext cx="5838825" cy="2124075"/>
          </a:xfrm>
          <a:prstGeom prst="rect">
            <a:avLst/>
          </a:prstGeom>
        </p:spPr>
      </p:pic>
      <p:sp>
        <p:nvSpPr>
          <p:cNvPr id="3" name="Datumsplatzhalter 2">
            <a:extLst>
              <a:ext uri="{FF2B5EF4-FFF2-40B4-BE49-F238E27FC236}">
                <a16:creationId xmlns:a16="http://schemas.microsoft.com/office/drawing/2014/main" id="{9F1C2905-AC21-4414-9AE6-2A6BBB8B3CA8}"/>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196E7262-0A50-4344-A7DD-23BEA963246F}"/>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ADA0DCF-2436-4009-9D21-2D45FB1B5659}"/>
              </a:ext>
            </a:extLst>
          </p:cNvPr>
          <p:cNvSpPr>
            <a:spLocks noGrp="1"/>
          </p:cNvSpPr>
          <p:nvPr>
            <p:ph type="sldNum" sz="quarter" idx="12"/>
          </p:nvPr>
        </p:nvSpPr>
        <p:spPr/>
        <p:txBody>
          <a:bodyPr/>
          <a:lstStyle/>
          <a:p>
            <a:fld id="{83E1CBDC-688B-449B-A4B9-E4A634A960D0}" type="slidenum">
              <a:rPr lang="en-GB" smtClean="0"/>
              <a:t>16</a:t>
            </a:fld>
            <a:endParaRPr lang="en-GB"/>
          </a:p>
        </p:txBody>
      </p:sp>
      <p:sp>
        <p:nvSpPr>
          <p:cNvPr id="6" name="Titel 5">
            <a:extLst>
              <a:ext uri="{FF2B5EF4-FFF2-40B4-BE49-F238E27FC236}">
                <a16:creationId xmlns:a16="http://schemas.microsoft.com/office/drawing/2014/main" id="{827A9718-1CDE-407A-B5FA-54F46ED020D0}"/>
              </a:ext>
            </a:extLst>
          </p:cNvPr>
          <p:cNvSpPr>
            <a:spLocks noGrp="1"/>
          </p:cNvSpPr>
          <p:nvPr>
            <p:ph type="title"/>
          </p:nvPr>
        </p:nvSpPr>
        <p:spPr/>
        <p:txBody>
          <a:bodyPr/>
          <a:lstStyle/>
          <a:p>
            <a:r>
              <a:rPr lang="de-DE" dirty="0"/>
              <a:t>CRUD </a:t>
            </a:r>
            <a:r>
              <a:rPr lang="de-DE" dirty="0" err="1"/>
              <a:t>Operations</a:t>
            </a:r>
            <a:r>
              <a:rPr lang="de-DE" dirty="0"/>
              <a:t> - Create</a:t>
            </a:r>
            <a:endParaRPr lang="en-GB" dirty="0"/>
          </a:p>
        </p:txBody>
      </p:sp>
    </p:spTree>
    <p:extLst>
      <p:ext uri="{BB962C8B-B14F-4D97-AF65-F5344CB8AC3E}">
        <p14:creationId xmlns:p14="http://schemas.microsoft.com/office/powerpoint/2010/main" val="234947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C7244923-0860-4648-B572-7AEE3A8FDF1E}"/>
              </a:ext>
            </a:extLst>
          </p:cNvPr>
          <p:cNvPicPr>
            <a:picLocks noGrp="1" noChangeAspect="1"/>
          </p:cNvPicPr>
          <p:nvPr>
            <p:ph idx="1"/>
          </p:nvPr>
        </p:nvPicPr>
        <p:blipFill>
          <a:blip r:embed="rId3"/>
          <a:stretch>
            <a:fillRect/>
          </a:stretch>
        </p:blipFill>
        <p:spPr>
          <a:xfrm>
            <a:off x="1951480" y="2900362"/>
            <a:ext cx="6048375" cy="1057275"/>
          </a:xfrm>
          <a:prstGeom prst="rect">
            <a:avLst/>
          </a:prstGeom>
        </p:spPr>
      </p:pic>
      <p:sp>
        <p:nvSpPr>
          <p:cNvPr id="3" name="Datumsplatzhalter 2">
            <a:extLst>
              <a:ext uri="{FF2B5EF4-FFF2-40B4-BE49-F238E27FC236}">
                <a16:creationId xmlns:a16="http://schemas.microsoft.com/office/drawing/2014/main" id="{81E4A92A-F073-4D8B-947C-5BB1D33BFB9D}"/>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C8B12DDB-4C03-4639-8A5A-F92C76930300}"/>
              </a:ext>
            </a:extLst>
          </p:cNvPr>
          <p:cNvSpPr>
            <a:spLocks noGrp="1"/>
          </p:cNvSpPr>
          <p:nvPr>
            <p:ph type="ftr" sz="quarter" idx="11"/>
          </p:nvPr>
        </p:nvSpPr>
        <p:spPr/>
        <p:txBody>
          <a:bodyPr/>
          <a:lstStyle/>
          <a:p>
            <a:r>
              <a:rPr lang="en-GB" dirty="0"/>
              <a:t>Document Stores - Victor Wolf</a:t>
            </a:r>
          </a:p>
        </p:txBody>
      </p:sp>
      <p:sp>
        <p:nvSpPr>
          <p:cNvPr id="5" name="Foliennummernplatzhalter 4">
            <a:extLst>
              <a:ext uri="{FF2B5EF4-FFF2-40B4-BE49-F238E27FC236}">
                <a16:creationId xmlns:a16="http://schemas.microsoft.com/office/drawing/2014/main" id="{3F0E9747-9033-4E8F-BAE0-D1CDD1C194FA}"/>
              </a:ext>
            </a:extLst>
          </p:cNvPr>
          <p:cNvSpPr>
            <a:spLocks noGrp="1"/>
          </p:cNvSpPr>
          <p:nvPr>
            <p:ph type="sldNum" sz="quarter" idx="12"/>
          </p:nvPr>
        </p:nvSpPr>
        <p:spPr/>
        <p:txBody>
          <a:bodyPr/>
          <a:lstStyle/>
          <a:p>
            <a:fld id="{83E1CBDC-688B-449B-A4B9-E4A634A960D0}" type="slidenum">
              <a:rPr lang="en-GB" smtClean="0"/>
              <a:t>17</a:t>
            </a:fld>
            <a:endParaRPr lang="en-GB"/>
          </a:p>
        </p:txBody>
      </p:sp>
      <p:sp>
        <p:nvSpPr>
          <p:cNvPr id="6" name="Titel 5">
            <a:extLst>
              <a:ext uri="{FF2B5EF4-FFF2-40B4-BE49-F238E27FC236}">
                <a16:creationId xmlns:a16="http://schemas.microsoft.com/office/drawing/2014/main" id="{58A05147-E64F-4A74-9D5F-71972B6497B6}"/>
              </a:ext>
            </a:extLst>
          </p:cNvPr>
          <p:cNvSpPr>
            <a:spLocks noGrp="1"/>
          </p:cNvSpPr>
          <p:nvPr>
            <p:ph type="title"/>
          </p:nvPr>
        </p:nvSpPr>
        <p:spPr/>
        <p:txBody>
          <a:bodyPr/>
          <a:lstStyle/>
          <a:p>
            <a:r>
              <a:rPr lang="de-DE" dirty="0"/>
              <a:t>CRUD </a:t>
            </a:r>
            <a:r>
              <a:rPr lang="de-DE" dirty="0" err="1"/>
              <a:t>Operations</a:t>
            </a:r>
            <a:r>
              <a:rPr lang="de-DE" dirty="0"/>
              <a:t> - Retrieval</a:t>
            </a:r>
            <a:br>
              <a:rPr lang="en-GB" dirty="0"/>
            </a:br>
            <a:endParaRPr lang="en-GB" dirty="0"/>
          </a:p>
        </p:txBody>
      </p:sp>
    </p:spTree>
    <p:extLst>
      <p:ext uri="{BB962C8B-B14F-4D97-AF65-F5344CB8AC3E}">
        <p14:creationId xmlns:p14="http://schemas.microsoft.com/office/powerpoint/2010/main" val="164156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237D2888-40B5-44A5-AF0D-402E77195BDE}"/>
              </a:ext>
            </a:extLst>
          </p:cNvPr>
          <p:cNvGraphicFramePr>
            <a:graphicFrameLocks noGrp="1"/>
          </p:cNvGraphicFramePr>
          <p:nvPr>
            <p:ph idx="1"/>
            <p:extLst>
              <p:ext uri="{D42A27DB-BD31-4B8C-83A1-F6EECF244321}">
                <p14:modId xmlns:p14="http://schemas.microsoft.com/office/powerpoint/2010/main" val="742735883"/>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umsplatzhalter 2">
            <a:extLst>
              <a:ext uri="{FF2B5EF4-FFF2-40B4-BE49-F238E27FC236}">
                <a16:creationId xmlns:a16="http://schemas.microsoft.com/office/drawing/2014/main" id="{B8E0C6EE-F04B-483F-8591-5C6485D868C4}"/>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7F93967C-0E5F-4B74-A2AC-26F2C3EE895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5638055-6924-4D9E-86EB-5815EC46167D}"/>
              </a:ext>
            </a:extLst>
          </p:cNvPr>
          <p:cNvSpPr>
            <a:spLocks noGrp="1"/>
          </p:cNvSpPr>
          <p:nvPr>
            <p:ph type="sldNum" sz="quarter" idx="12"/>
          </p:nvPr>
        </p:nvSpPr>
        <p:spPr/>
        <p:txBody>
          <a:bodyPr/>
          <a:lstStyle/>
          <a:p>
            <a:fld id="{83E1CBDC-688B-449B-A4B9-E4A634A960D0}" type="slidenum">
              <a:rPr lang="en-GB" smtClean="0"/>
              <a:t>18</a:t>
            </a:fld>
            <a:endParaRPr lang="en-GB"/>
          </a:p>
        </p:txBody>
      </p:sp>
      <p:sp>
        <p:nvSpPr>
          <p:cNvPr id="6" name="Titel 5">
            <a:extLst>
              <a:ext uri="{FF2B5EF4-FFF2-40B4-BE49-F238E27FC236}">
                <a16:creationId xmlns:a16="http://schemas.microsoft.com/office/drawing/2014/main" id="{760B978A-DB0A-410E-9991-106F1E3ACC6E}"/>
              </a:ext>
            </a:extLst>
          </p:cNvPr>
          <p:cNvSpPr>
            <a:spLocks noGrp="1"/>
          </p:cNvSpPr>
          <p:nvPr>
            <p:ph type="title"/>
          </p:nvPr>
        </p:nvSpPr>
        <p:spPr>
          <a:xfrm>
            <a:off x="677334" y="609600"/>
            <a:ext cx="8596668" cy="1320800"/>
          </a:xfrm>
        </p:spPr>
        <p:txBody>
          <a:bodyPr>
            <a:normAutofit/>
          </a:bodyPr>
          <a:lstStyle/>
          <a:p>
            <a:r>
              <a:rPr lang="de-DE" dirty="0"/>
              <a:t>Aggregation</a:t>
            </a:r>
            <a:endParaRPr lang="en-GB" dirty="0"/>
          </a:p>
        </p:txBody>
      </p:sp>
      <p:sp>
        <p:nvSpPr>
          <p:cNvPr id="9" name="Textfeld 8">
            <a:extLst>
              <a:ext uri="{FF2B5EF4-FFF2-40B4-BE49-F238E27FC236}">
                <a16:creationId xmlns:a16="http://schemas.microsoft.com/office/drawing/2014/main" id="{38004AB0-2121-4611-9D4D-7E3A3295B207}"/>
              </a:ext>
            </a:extLst>
          </p:cNvPr>
          <p:cNvSpPr txBox="1"/>
          <p:nvPr/>
        </p:nvSpPr>
        <p:spPr>
          <a:xfrm>
            <a:off x="2682702" y="1607234"/>
            <a:ext cx="6591300" cy="646331"/>
          </a:xfrm>
          <a:prstGeom prst="rect">
            <a:avLst/>
          </a:prstGeom>
          <a:noFill/>
        </p:spPr>
        <p:txBody>
          <a:bodyPr wrap="square" rtlCol="0">
            <a:spAutoFit/>
          </a:bodyPr>
          <a:lstStyle/>
          <a:p>
            <a:pPr>
              <a:spcBef>
                <a:spcPct val="0"/>
              </a:spcBef>
            </a:pPr>
            <a:r>
              <a:rPr lang="de-DE" sz="3600" dirty="0" err="1">
                <a:solidFill>
                  <a:schemeClr val="accent1"/>
                </a:solidFill>
                <a:latin typeface="+mj-lt"/>
                <a:ea typeface="+mj-ea"/>
                <a:cs typeface="+mj-cs"/>
              </a:rPr>
              <a:t>MultiStage</a:t>
            </a:r>
            <a:r>
              <a:rPr lang="de-DE" sz="3600" dirty="0">
                <a:solidFill>
                  <a:schemeClr val="accent1"/>
                </a:solidFill>
                <a:latin typeface="+mj-lt"/>
                <a:ea typeface="+mj-ea"/>
                <a:cs typeface="+mj-cs"/>
              </a:rPr>
              <a:t> Pipeline</a:t>
            </a:r>
            <a:endParaRPr lang="en-GB" sz="3600" dirty="0">
              <a:solidFill>
                <a:schemeClr val="accent1"/>
              </a:solidFill>
              <a:latin typeface="+mj-lt"/>
              <a:ea typeface="+mj-ea"/>
              <a:cs typeface="+mj-cs"/>
            </a:endParaRPr>
          </a:p>
        </p:txBody>
      </p:sp>
    </p:spTree>
    <p:extLst>
      <p:ext uri="{BB962C8B-B14F-4D97-AF65-F5344CB8AC3E}">
        <p14:creationId xmlns:p14="http://schemas.microsoft.com/office/powerpoint/2010/main" val="991934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gg-pipeline">
            <a:hlinkClick r:id="" action="ppaction://media"/>
            <a:extLst>
              <a:ext uri="{FF2B5EF4-FFF2-40B4-BE49-F238E27FC236}">
                <a16:creationId xmlns:a16="http://schemas.microsoft.com/office/drawing/2014/main" id="{7638A8ED-15FB-4F87-8F43-644CED5917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5504" y="1628152"/>
            <a:ext cx="8498498" cy="3881437"/>
          </a:xfrm>
        </p:spPr>
      </p:pic>
      <p:sp>
        <p:nvSpPr>
          <p:cNvPr id="3" name="Datumsplatzhalter 2">
            <a:extLst>
              <a:ext uri="{FF2B5EF4-FFF2-40B4-BE49-F238E27FC236}">
                <a16:creationId xmlns:a16="http://schemas.microsoft.com/office/drawing/2014/main" id="{8E098BC4-31ED-41F2-A5D2-7A7D0EFBD519}"/>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6FC26391-0FE9-4D4C-9A8C-2C109F974E6B}"/>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46016C1-358A-4DC7-B50A-2A5EA31A904F}"/>
              </a:ext>
            </a:extLst>
          </p:cNvPr>
          <p:cNvSpPr>
            <a:spLocks noGrp="1"/>
          </p:cNvSpPr>
          <p:nvPr>
            <p:ph type="sldNum" sz="quarter" idx="12"/>
          </p:nvPr>
        </p:nvSpPr>
        <p:spPr/>
        <p:txBody>
          <a:bodyPr/>
          <a:lstStyle/>
          <a:p>
            <a:fld id="{83E1CBDC-688B-449B-A4B9-E4A634A960D0}" type="slidenum">
              <a:rPr lang="en-GB" smtClean="0"/>
              <a:t>19</a:t>
            </a:fld>
            <a:endParaRPr lang="en-GB"/>
          </a:p>
        </p:txBody>
      </p:sp>
      <p:sp>
        <p:nvSpPr>
          <p:cNvPr id="6" name="Titel 5">
            <a:extLst>
              <a:ext uri="{FF2B5EF4-FFF2-40B4-BE49-F238E27FC236}">
                <a16:creationId xmlns:a16="http://schemas.microsoft.com/office/drawing/2014/main" id="{5C773BF2-24C5-4F12-8F00-5F14B5A0C5A7}"/>
              </a:ext>
            </a:extLst>
          </p:cNvPr>
          <p:cNvSpPr>
            <a:spLocks noGrp="1"/>
          </p:cNvSpPr>
          <p:nvPr>
            <p:ph type="title"/>
          </p:nvPr>
        </p:nvSpPr>
        <p:spPr/>
        <p:txBody>
          <a:bodyPr/>
          <a:lstStyle/>
          <a:p>
            <a:r>
              <a:rPr lang="de-DE" dirty="0"/>
              <a:t>Aggregation</a:t>
            </a:r>
          </a:p>
        </p:txBody>
      </p:sp>
    </p:spTree>
    <p:extLst>
      <p:ext uri="{BB962C8B-B14F-4D97-AF65-F5344CB8AC3E}">
        <p14:creationId xmlns:p14="http://schemas.microsoft.com/office/powerpoint/2010/main" val="310963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3593D-2B61-417C-B09E-43EC0EBD51CF}"/>
              </a:ext>
            </a:extLst>
          </p:cNvPr>
          <p:cNvSpPr>
            <a:spLocks noGrp="1"/>
          </p:cNvSpPr>
          <p:nvPr>
            <p:ph type="title"/>
          </p:nvPr>
        </p:nvSpPr>
        <p:spPr>
          <a:xfrm>
            <a:off x="677334" y="609600"/>
            <a:ext cx="8596668" cy="1320800"/>
          </a:xfrm>
        </p:spPr>
        <p:txBody>
          <a:bodyPr/>
          <a:lstStyle/>
          <a:p>
            <a:r>
              <a:rPr lang="de-DE" dirty="0"/>
              <a:t>Gliederung</a:t>
            </a:r>
            <a:endParaRPr lang="en-GB" dirty="0"/>
          </a:p>
        </p:txBody>
      </p:sp>
      <p:sp>
        <p:nvSpPr>
          <p:cNvPr id="3" name="Inhaltsplatzhalter 2">
            <a:extLst>
              <a:ext uri="{FF2B5EF4-FFF2-40B4-BE49-F238E27FC236}">
                <a16:creationId xmlns:a16="http://schemas.microsoft.com/office/drawing/2014/main" id="{0C39DC31-3848-4545-BC3B-6D0EB3C3B578}"/>
              </a:ext>
            </a:extLst>
          </p:cNvPr>
          <p:cNvSpPr>
            <a:spLocks noGrp="1"/>
          </p:cNvSpPr>
          <p:nvPr>
            <p:ph idx="1"/>
          </p:nvPr>
        </p:nvSpPr>
        <p:spPr/>
        <p:txBody>
          <a:bodyPr/>
          <a:lstStyle/>
          <a:p>
            <a:r>
              <a:rPr lang="de-DE" dirty="0"/>
              <a:t>Allgemein</a:t>
            </a:r>
          </a:p>
          <a:p>
            <a:pPr lvl="1"/>
            <a:r>
              <a:rPr lang="de-DE" dirty="0" err="1"/>
              <a:t>Documents</a:t>
            </a:r>
            <a:endParaRPr lang="de-DE" dirty="0"/>
          </a:p>
          <a:p>
            <a:pPr lvl="1"/>
            <a:r>
              <a:rPr lang="de-DE" dirty="0"/>
              <a:t>CRUD Operationen</a:t>
            </a:r>
          </a:p>
          <a:p>
            <a:pPr lvl="1"/>
            <a:r>
              <a:rPr lang="en-GB" dirty="0" err="1"/>
              <a:t>Datenorganisation</a:t>
            </a:r>
            <a:endParaRPr lang="en-GB" dirty="0"/>
          </a:p>
          <a:p>
            <a:pPr lvl="1"/>
            <a:r>
              <a:rPr lang="en-GB" dirty="0" err="1"/>
              <a:t>Replikation</a:t>
            </a:r>
            <a:r>
              <a:rPr lang="en-GB" dirty="0"/>
              <a:t> und </a:t>
            </a:r>
            <a:r>
              <a:rPr lang="de-DE" dirty="0"/>
              <a:t>Partitionierung </a:t>
            </a:r>
          </a:p>
          <a:p>
            <a:pPr lvl="1"/>
            <a:r>
              <a:rPr lang="en-GB" dirty="0" err="1"/>
              <a:t>Beispiele</a:t>
            </a:r>
            <a:r>
              <a:rPr lang="en-GB" dirty="0"/>
              <a:t> </a:t>
            </a:r>
            <a:r>
              <a:rPr lang="en-GB" dirty="0" err="1"/>
              <a:t>für</a:t>
            </a:r>
            <a:r>
              <a:rPr lang="en-GB" dirty="0"/>
              <a:t> Document Stores + Quiz</a:t>
            </a:r>
          </a:p>
          <a:p>
            <a:endParaRPr lang="en-GB" dirty="0"/>
          </a:p>
        </p:txBody>
      </p:sp>
      <p:sp>
        <p:nvSpPr>
          <p:cNvPr id="4" name="Datumsplatzhalter 3">
            <a:extLst>
              <a:ext uri="{FF2B5EF4-FFF2-40B4-BE49-F238E27FC236}">
                <a16:creationId xmlns:a16="http://schemas.microsoft.com/office/drawing/2014/main" id="{00197115-E7EE-40F2-B9AD-49AE9395359A}"/>
              </a:ext>
            </a:extLst>
          </p:cNvPr>
          <p:cNvSpPr>
            <a:spLocks noGrp="1"/>
          </p:cNvSpPr>
          <p:nvPr>
            <p:ph type="dt" sz="half" idx="10"/>
          </p:nvPr>
        </p:nvSpPr>
        <p:spPr/>
        <p:txBody>
          <a:bodyPr/>
          <a:lstStyle/>
          <a:p>
            <a:fld id="{8CEBD795-30DD-4530-9E80-830E82A97703}" type="datetime1">
              <a:rPr lang="de-DE" smtClean="0"/>
              <a:t>13.05.2020</a:t>
            </a:fld>
            <a:endParaRPr lang="en-GB"/>
          </a:p>
        </p:txBody>
      </p:sp>
      <p:sp>
        <p:nvSpPr>
          <p:cNvPr id="5" name="Fußzeilenplatzhalter 4">
            <a:extLst>
              <a:ext uri="{FF2B5EF4-FFF2-40B4-BE49-F238E27FC236}">
                <a16:creationId xmlns:a16="http://schemas.microsoft.com/office/drawing/2014/main" id="{9BEE3D6F-DBA0-43F4-8260-BB20A792ECE9}"/>
              </a:ext>
            </a:extLst>
          </p:cNvPr>
          <p:cNvSpPr>
            <a:spLocks noGrp="1"/>
          </p:cNvSpPr>
          <p:nvPr>
            <p:ph type="ftr" sz="quarter" idx="11"/>
          </p:nvPr>
        </p:nvSpPr>
        <p:spPr/>
        <p:txBody>
          <a:bodyPr/>
          <a:lstStyle/>
          <a:p>
            <a:r>
              <a:rPr lang="en-GB"/>
              <a:t>Document Stores - Victor Wolf</a:t>
            </a:r>
          </a:p>
        </p:txBody>
      </p:sp>
      <p:sp>
        <p:nvSpPr>
          <p:cNvPr id="6" name="Foliennummernplatzhalter 5">
            <a:extLst>
              <a:ext uri="{FF2B5EF4-FFF2-40B4-BE49-F238E27FC236}">
                <a16:creationId xmlns:a16="http://schemas.microsoft.com/office/drawing/2014/main" id="{1E1867FA-DE05-4CF4-9D60-6E610F996FEE}"/>
              </a:ext>
            </a:extLst>
          </p:cNvPr>
          <p:cNvSpPr>
            <a:spLocks noGrp="1"/>
          </p:cNvSpPr>
          <p:nvPr>
            <p:ph type="sldNum" sz="quarter" idx="12"/>
          </p:nvPr>
        </p:nvSpPr>
        <p:spPr/>
        <p:txBody>
          <a:bodyPr/>
          <a:lstStyle/>
          <a:p>
            <a:fld id="{83E1CBDC-688B-449B-A4B9-E4A634A960D0}" type="slidenum">
              <a:rPr lang="en-GB" smtClean="0"/>
              <a:t>2</a:t>
            </a:fld>
            <a:endParaRPr lang="en-GB"/>
          </a:p>
        </p:txBody>
      </p:sp>
    </p:spTree>
    <p:extLst>
      <p:ext uri="{BB962C8B-B14F-4D97-AF65-F5344CB8AC3E}">
        <p14:creationId xmlns:p14="http://schemas.microsoft.com/office/powerpoint/2010/main" val="423193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F59B848B-6CE2-4F40-B6E9-0FDFFD0F92FD}"/>
              </a:ext>
            </a:extLst>
          </p:cNvPr>
          <p:cNvPicPr>
            <a:picLocks noGrp="1" noChangeAspect="1"/>
          </p:cNvPicPr>
          <p:nvPr>
            <p:ph idx="1"/>
          </p:nvPr>
        </p:nvPicPr>
        <p:blipFill>
          <a:blip r:embed="rId3"/>
          <a:stretch>
            <a:fillRect/>
          </a:stretch>
        </p:blipFill>
        <p:spPr>
          <a:xfrm>
            <a:off x="2247763" y="2160588"/>
            <a:ext cx="5456512" cy="3881437"/>
          </a:xfrm>
          <a:prstGeom prst="rect">
            <a:avLst/>
          </a:prstGeom>
        </p:spPr>
      </p:pic>
      <p:sp>
        <p:nvSpPr>
          <p:cNvPr id="3" name="Datumsplatzhalter 2">
            <a:extLst>
              <a:ext uri="{FF2B5EF4-FFF2-40B4-BE49-F238E27FC236}">
                <a16:creationId xmlns:a16="http://schemas.microsoft.com/office/drawing/2014/main" id="{7288C60F-3C86-4512-B336-A5A0FF841B88}"/>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B90CDFB4-2127-43A7-9B46-DE80E1A4DC4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F24A9E50-72CB-4D23-A432-2643B72D7160}"/>
              </a:ext>
            </a:extLst>
          </p:cNvPr>
          <p:cNvSpPr>
            <a:spLocks noGrp="1"/>
          </p:cNvSpPr>
          <p:nvPr>
            <p:ph type="sldNum" sz="quarter" idx="12"/>
          </p:nvPr>
        </p:nvSpPr>
        <p:spPr/>
        <p:txBody>
          <a:bodyPr/>
          <a:lstStyle/>
          <a:p>
            <a:fld id="{83E1CBDC-688B-449B-A4B9-E4A634A960D0}" type="slidenum">
              <a:rPr lang="en-GB" smtClean="0"/>
              <a:t>20</a:t>
            </a:fld>
            <a:endParaRPr lang="en-GB"/>
          </a:p>
        </p:txBody>
      </p:sp>
      <p:sp>
        <p:nvSpPr>
          <p:cNvPr id="6" name="Titel 5">
            <a:extLst>
              <a:ext uri="{FF2B5EF4-FFF2-40B4-BE49-F238E27FC236}">
                <a16:creationId xmlns:a16="http://schemas.microsoft.com/office/drawing/2014/main" id="{9AF26DC2-A931-416B-B3DB-E5BC735E0E17}"/>
              </a:ext>
            </a:extLst>
          </p:cNvPr>
          <p:cNvSpPr>
            <a:spLocks noGrp="1"/>
          </p:cNvSpPr>
          <p:nvPr>
            <p:ph type="title"/>
          </p:nvPr>
        </p:nvSpPr>
        <p:spPr/>
        <p:txBody>
          <a:bodyPr/>
          <a:lstStyle/>
          <a:p>
            <a:r>
              <a:rPr lang="de-DE" dirty="0" err="1"/>
              <a:t>Sharding</a:t>
            </a:r>
            <a:endParaRPr lang="de-DE" dirty="0"/>
          </a:p>
        </p:txBody>
      </p:sp>
    </p:spTree>
    <p:extLst>
      <p:ext uri="{BB962C8B-B14F-4D97-AF65-F5344CB8AC3E}">
        <p14:creationId xmlns:p14="http://schemas.microsoft.com/office/powerpoint/2010/main" val="67511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AB8FBE82-BA9D-4EF8-8E2E-C033F12EAF57}"/>
              </a:ext>
            </a:extLst>
          </p:cNvPr>
          <p:cNvPicPr>
            <a:picLocks noGrp="1" noChangeAspect="1"/>
          </p:cNvPicPr>
          <p:nvPr>
            <p:ph idx="1"/>
          </p:nvPr>
        </p:nvPicPr>
        <p:blipFill>
          <a:blip r:embed="rId3"/>
          <a:stretch>
            <a:fillRect/>
          </a:stretch>
        </p:blipFill>
        <p:spPr>
          <a:xfrm>
            <a:off x="761206" y="2443956"/>
            <a:ext cx="8429625" cy="3314700"/>
          </a:xfrm>
          <a:prstGeom prst="rect">
            <a:avLst/>
          </a:prstGeom>
        </p:spPr>
      </p:pic>
      <p:sp>
        <p:nvSpPr>
          <p:cNvPr id="3" name="Datumsplatzhalter 2">
            <a:extLst>
              <a:ext uri="{FF2B5EF4-FFF2-40B4-BE49-F238E27FC236}">
                <a16:creationId xmlns:a16="http://schemas.microsoft.com/office/drawing/2014/main" id="{367B4E59-7712-4275-859A-D01AAC44D840}"/>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6EB18413-0D77-4B98-9F78-5E22CA9DFF9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842559F-D726-4BF9-8DEB-3A6E18CFDFF5}"/>
              </a:ext>
            </a:extLst>
          </p:cNvPr>
          <p:cNvSpPr>
            <a:spLocks noGrp="1"/>
          </p:cNvSpPr>
          <p:nvPr>
            <p:ph type="sldNum" sz="quarter" idx="12"/>
          </p:nvPr>
        </p:nvSpPr>
        <p:spPr/>
        <p:txBody>
          <a:bodyPr/>
          <a:lstStyle/>
          <a:p>
            <a:fld id="{83E1CBDC-688B-449B-A4B9-E4A634A960D0}" type="slidenum">
              <a:rPr lang="en-GB" smtClean="0"/>
              <a:t>21</a:t>
            </a:fld>
            <a:endParaRPr lang="en-GB"/>
          </a:p>
        </p:txBody>
      </p:sp>
      <p:sp>
        <p:nvSpPr>
          <p:cNvPr id="6" name="Titel 5">
            <a:extLst>
              <a:ext uri="{FF2B5EF4-FFF2-40B4-BE49-F238E27FC236}">
                <a16:creationId xmlns:a16="http://schemas.microsoft.com/office/drawing/2014/main" id="{8131C5DC-EFFA-4568-93D5-09BB99066626}"/>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189943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4A36D0A7-96B9-462F-93E1-4137E34795F2}"/>
              </a:ext>
            </a:extLst>
          </p:cNvPr>
          <p:cNvPicPr>
            <a:picLocks noGrp="1" noChangeAspect="1"/>
          </p:cNvPicPr>
          <p:nvPr>
            <p:ph idx="1"/>
          </p:nvPr>
        </p:nvPicPr>
        <p:blipFill>
          <a:blip r:embed="rId3"/>
          <a:stretch>
            <a:fillRect/>
          </a:stretch>
        </p:blipFill>
        <p:spPr>
          <a:xfrm>
            <a:off x="2438156" y="2160588"/>
            <a:ext cx="5075725" cy="3881437"/>
          </a:xfrm>
          <a:prstGeom prst="rect">
            <a:avLst/>
          </a:prstGeom>
        </p:spPr>
      </p:pic>
      <p:sp>
        <p:nvSpPr>
          <p:cNvPr id="3" name="Datumsplatzhalter 2">
            <a:extLst>
              <a:ext uri="{FF2B5EF4-FFF2-40B4-BE49-F238E27FC236}">
                <a16:creationId xmlns:a16="http://schemas.microsoft.com/office/drawing/2014/main" id="{CAEF8FBB-2BEB-454E-98F2-66B836B2CB5E}"/>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7CA0A1FC-285E-4131-89F1-11502B3130A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6CB881C-462D-4905-AC67-E251C32A4234}"/>
              </a:ext>
            </a:extLst>
          </p:cNvPr>
          <p:cNvSpPr>
            <a:spLocks noGrp="1"/>
          </p:cNvSpPr>
          <p:nvPr>
            <p:ph type="sldNum" sz="quarter" idx="12"/>
          </p:nvPr>
        </p:nvSpPr>
        <p:spPr/>
        <p:txBody>
          <a:bodyPr/>
          <a:lstStyle/>
          <a:p>
            <a:fld id="{83E1CBDC-688B-449B-A4B9-E4A634A960D0}" type="slidenum">
              <a:rPr lang="en-GB" smtClean="0"/>
              <a:t>22</a:t>
            </a:fld>
            <a:endParaRPr lang="en-GB"/>
          </a:p>
        </p:txBody>
      </p:sp>
      <p:sp>
        <p:nvSpPr>
          <p:cNvPr id="6" name="Titel 5">
            <a:extLst>
              <a:ext uri="{FF2B5EF4-FFF2-40B4-BE49-F238E27FC236}">
                <a16:creationId xmlns:a16="http://schemas.microsoft.com/office/drawing/2014/main" id="{72DE12FC-8E70-4536-A017-ED8E94354C79}"/>
              </a:ext>
            </a:extLst>
          </p:cNvPr>
          <p:cNvSpPr>
            <a:spLocks noGrp="1"/>
          </p:cNvSpPr>
          <p:nvPr>
            <p:ph type="title"/>
          </p:nvPr>
        </p:nvSpPr>
        <p:spPr/>
        <p:txBody>
          <a:bodyPr/>
          <a:lstStyle/>
          <a:p>
            <a:r>
              <a:rPr lang="de-DE" dirty="0"/>
              <a:t>Replikation</a:t>
            </a:r>
          </a:p>
        </p:txBody>
      </p:sp>
    </p:spTree>
    <p:extLst>
      <p:ext uri="{BB962C8B-B14F-4D97-AF65-F5344CB8AC3E}">
        <p14:creationId xmlns:p14="http://schemas.microsoft.com/office/powerpoint/2010/main" val="367932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EF6D9F-CA01-4A8A-8845-33D173B71538}"/>
              </a:ext>
            </a:extLst>
          </p:cNvPr>
          <p:cNvSpPr>
            <a:spLocks noGrp="1"/>
          </p:cNvSpPr>
          <p:nvPr>
            <p:ph type="title"/>
          </p:nvPr>
        </p:nvSpPr>
        <p:spPr/>
        <p:txBody>
          <a:bodyPr/>
          <a:lstStyle/>
          <a:p>
            <a:r>
              <a:rPr lang="de-DE" dirty="0"/>
              <a:t>Unterschiede</a:t>
            </a:r>
            <a:endParaRPr lang="en-GB" dirty="0"/>
          </a:p>
        </p:txBody>
      </p:sp>
      <p:sp>
        <p:nvSpPr>
          <p:cNvPr id="3" name="Textplatzhalter 2">
            <a:extLst>
              <a:ext uri="{FF2B5EF4-FFF2-40B4-BE49-F238E27FC236}">
                <a16:creationId xmlns:a16="http://schemas.microsoft.com/office/drawing/2014/main" id="{7368B5A2-E84F-45C2-ACC8-086EC44D7177}"/>
              </a:ext>
            </a:extLst>
          </p:cNvPr>
          <p:cNvSpPr>
            <a:spLocks noGrp="1"/>
          </p:cNvSpPr>
          <p:nvPr>
            <p:ph type="body" idx="1"/>
          </p:nvPr>
        </p:nvSpPr>
        <p:spPr/>
        <p:txBody>
          <a:bodyPr/>
          <a:lstStyle/>
          <a:p>
            <a:r>
              <a:rPr lang="de-DE" dirty="0"/>
              <a:t>MongoDB</a:t>
            </a:r>
            <a:endParaRPr lang="en-GB" dirty="0"/>
          </a:p>
        </p:txBody>
      </p:sp>
      <p:sp>
        <p:nvSpPr>
          <p:cNvPr id="4" name="Inhaltsplatzhalter 3">
            <a:extLst>
              <a:ext uri="{FF2B5EF4-FFF2-40B4-BE49-F238E27FC236}">
                <a16:creationId xmlns:a16="http://schemas.microsoft.com/office/drawing/2014/main" id="{EFCE6581-DF5A-4A6C-8D8F-503C60295ED8}"/>
              </a:ext>
            </a:extLst>
          </p:cNvPr>
          <p:cNvSpPr>
            <a:spLocks noGrp="1"/>
          </p:cNvSpPr>
          <p:nvPr>
            <p:ph sz="half" idx="2"/>
          </p:nvPr>
        </p:nvSpPr>
        <p:spPr/>
        <p:txBody>
          <a:bodyPr/>
          <a:lstStyle/>
          <a:p>
            <a:r>
              <a:rPr lang="de-DE" dirty="0"/>
              <a:t>Besser skalierbar</a:t>
            </a:r>
          </a:p>
          <a:p>
            <a:r>
              <a:rPr lang="de-DE" dirty="0"/>
              <a:t>Gesamte Information für ein Dokument muss in diesem Dokument sein.</a:t>
            </a:r>
          </a:p>
          <a:p>
            <a:r>
              <a:rPr lang="de-DE" dirty="0"/>
              <a:t>Schneller aufzusetzen</a:t>
            </a:r>
          </a:p>
          <a:p>
            <a:r>
              <a:rPr lang="de-DE" dirty="0"/>
              <a:t>Eventual </a:t>
            </a:r>
            <a:r>
              <a:rPr lang="de-DE" dirty="0" err="1"/>
              <a:t>Consistent</a:t>
            </a:r>
            <a:endParaRPr lang="de-DE" dirty="0"/>
          </a:p>
          <a:p>
            <a:r>
              <a:rPr lang="de-DE" dirty="0"/>
              <a:t>Atomare Operationen auf einem Dokument</a:t>
            </a:r>
          </a:p>
          <a:p>
            <a:r>
              <a:rPr lang="de-DE" dirty="0"/>
              <a:t>Schema kann definiert werden</a:t>
            </a:r>
          </a:p>
        </p:txBody>
      </p:sp>
      <p:sp>
        <p:nvSpPr>
          <p:cNvPr id="5" name="Textplatzhalter 4">
            <a:extLst>
              <a:ext uri="{FF2B5EF4-FFF2-40B4-BE49-F238E27FC236}">
                <a16:creationId xmlns:a16="http://schemas.microsoft.com/office/drawing/2014/main" id="{323FBEB7-1A3D-4E83-BB36-254A4F9A5B5F}"/>
              </a:ext>
            </a:extLst>
          </p:cNvPr>
          <p:cNvSpPr>
            <a:spLocks noGrp="1"/>
          </p:cNvSpPr>
          <p:nvPr>
            <p:ph type="body" sz="quarter" idx="3"/>
          </p:nvPr>
        </p:nvSpPr>
        <p:spPr/>
        <p:txBody>
          <a:bodyPr/>
          <a:lstStyle/>
          <a:p>
            <a:r>
              <a:rPr lang="de-DE" dirty="0"/>
              <a:t>RDBMS</a:t>
            </a:r>
            <a:endParaRPr lang="en-GB" dirty="0"/>
          </a:p>
        </p:txBody>
      </p:sp>
      <p:sp>
        <p:nvSpPr>
          <p:cNvPr id="6" name="Inhaltsplatzhalter 5">
            <a:extLst>
              <a:ext uri="{FF2B5EF4-FFF2-40B4-BE49-F238E27FC236}">
                <a16:creationId xmlns:a16="http://schemas.microsoft.com/office/drawing/2014/main" id="{D4FE9E2C-4226-4BCC-B19B-023E2F269010}"/>
              </a:ext>
            </a:extLst>
          </p:cNvPr>
          <p:cNvSpPr>
            <a:spLocks noGrp="1"/>
          </p:cNvSpPr>
          <p:nvPr>
            <p:ph sz="quarter" idx="4"/>
          </p:nvPr>
        </p:nvSpPr>
        <p:spPr/>
        <p:txBody>
          <a:bodyPr/>
          <a:lstStyle/>
          <a:p>
            <a:r>
              <a:rPr lang="de-DE" dirty="0"/>
              <a:t>Schwieriger skalierbar</a:t>
            </a:r>
          </a:p>
          <a:p>
            <a:r>
              <a:rPr lang="de-DE" dirty="0"/>
              <a:t>Daten die logisch zusammengehören können in unterschiedlichen Tabellen liegen.</a:t>
            </a:r>
          </a:p>
          <a:p>
            <a:r>
              <a:rPr lang="de-DE" dirty="0"/>
              <a:t>Langsamer aufzusetzen</a:t>
            </a:r>
          </a:p>
          <a:p>
            <a:r>
              <a:rPr lang="de-DE" dirty="0"/>
              <a:t>Direkt Konsistent</a:t>
            </a:r>
          </a:p>
          <a:p>
            <a:r>
              <a:rPr lang="de-DE" dirty="0"/>
              <a:t>Atomar in einer Operation </a:t>
            </a:r>
          </a:p>
          <a:p>
            <a:r>
              <a:rPr lang="de-DE" dirty="0"/>
              <a:t>Schema muss definiert werden</a:t>
            </a:r>
          </a:p>
          <a:p>
            <a:endParaRPr lang="de-DE" dirty="0"/>
          </a:p>
        </p:txBody>
      </p:sp>
      <p:sp>
        <p:nvSpPr>
          <p:cNvPr id="7" name="Datumsplatzhalter 6">
            <a:extLst>
              <a:ext uri="{FF2B5EF4-FFF2-40B4-BE49-F238E27FC236}">
                <a16:creationId xmlns:a16="http://schemas.microsoft.com/office/drawing/2014/main" id="{6D341F71-4FD4-48C7-8A99-298D7545D3EC}"/>
              </a:ext>
            </a:extLst>
          </p:cNvPr>
          <p:cNvSpPr>
            <a:spLocks noGrp="1"/>
          </p:cNvSpPr>
          <p:nvPr>
            <p:ph type="dt" sz="half" idx="10"/>
          </p:nvPr>
        </p:nvSpPr>
        <p:spPr/>
        <p:txBody>
          <a:bodyPr/>
          <a:lstStyle/>
          <a:p>
            <a:fld id="{BC0B7164-A2FC-4F89-B7FA-8BEFFB794747}" type="datetime1">
              <a:rPr lang="de-DE" smtClean="0"/>
              <a:t>13.05.2020</a:t>
            </a:fld>
            <a:endParaRPr lang="en-GB"/>
          </a:p>
        </p:txBody>
      </p:sp>
      <p:sp>
        <p:nvSpPr>
          <p:cNvPr id="8" name="Fußzeilenplatzhalter 7">
            <a:extLst>
              <a:ext uri="{FF2B5EF4-FFF2-40B4-BE49-F238E27FC236}">
                <a16:creationId xmlns:a16="http://schemas.microsoft.com/office/drawing/2014/main" id="{2DB1E2DF-DDDA-4098-B489-600589AB0A9F}"/>
              </a:ext>
            </a:extLst>
          </p:cNvPr>
          <p:cNvSpPr>
            <a:spLocks noGrp="1"/>
          </p:cNvSpPr>
          <p:nvPr>
            <p:ph type="ftr" sz="quarter" idx="11"/>
          </p:nvPr>
        </p:nvSpPr>
        <p:spPr/>
        <p:txBody>
          <a:bodyPr/>
          <a:lstStyle/>
          <a:p>
            <a:r>
              <a:rPr lang="en-GB"/>
              <a:t>Document Stores - Victor Wolf</a:t>
            </a:r>
          </a:p>
        </p:txBody>
      </p:sp>
      <p:sp>
        <p:nvSpPr>
          <p:cNvPr id="9" name="Foliennummernplatzhalter 8">
            <a:extLst>
              <a:ext uri="{FF2B5EF4-FFF2-40B4-BE49-F238E27FC236}">
                <a16:creationId xmlns:a16="http://schemas.microsoft.com/office/drawing/2014/main" id="{81AF5044-0B82-4E44-98F4-B384531EB336}"/>
              </a:ext>
            </a:extLst>
          </p:cNvPr>
          <p:cNvSpPr>
            <a:spLocks noGrp="1"/>
          </p:cNvSpPr>
          <p:nvPr>
            <p:ph type="sldNum" sz="quarter" idx="12"/>
          </p:nvPr>
        </p:nvSpPr>
        <p:spPr/>
        <p:txBody>
          <a:bodyPr/>
          <a:lstStyle/>
          <a:p>
            <a:fld id="{83E1CBDC-688B-449B-A4B9-E4A634A960D0}" type="slidenum">
              <a:rPr lang="en-GB" smtClean="0"/>
              <a:t>23</a:t>
            </a:fld>
            <a:endParaRPr lang="en-GB"/>
          </a:p>
        </p:txBody>
      </p:sp>
    </p:spTree>
    <p:extLst>
      <p:ext uri="{BB962C8B-B14F-4D97-AF65-F5344CB8AC3E}">
        <p14:creationId xmlns:p14="http://schemas.microsoft.com/office/powerpoint/2010/main" val="74542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fade">
                                      <p:cBhvr>
                                        <p:cTn id="52" dur="500"/>
                                        <p:tgtEl>
                                          <p:spTgt spid="6">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fade">
                                      <p:cBhvr>
                                        <p:cTn id="57" dur="500"/>
                                        <p:tgtEl>
                                          <p:spTgt spid="4">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fade">
                                      <p:cBhvr>
                                        <p:cTn id="6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DA744565-C3A2-4B1D-ABCF-2112A3AAC6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270000"/>
            <a:ext cx="8489647" cy="4744531"/>
          </a:xfrm>
        </p:spPr>
      </p:pic>
      <p:sp>
        <p:nvSpPr>
          <p:cNvPr id="3" name="Datumsplatzhalter 2">
            <a:extLst>
              <a:ext uri="{FF2B5EF4-FFF2-40B4-BE49-F238E27FC236}">
                <a16:creationId xmlns:a16="http://schemas.microsoft.com/office/drawing/2014/main" id="{6F49364F-4450-4F1C-90B6-C3411206A85E}"/>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57BDBBB3-F812-46A1-B530-74EAEFF55012}"/>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B3A418F3-7695-4B3F-A3FA-C778EF41B4BD}"/>
              </a:ext>
            </a:extLst>
          </p:cNvPr>
          <p:cNvSpPr>
            <a:spLocks noGrp="1"/>
          </p:cNvSpPr>
          <p:nvPr>
            <p:ph type="sldNum" sz="quarter" idx="12"/>
          </p:nvPr>
        </p:nvSpPr>
        <p:spPr/>
        <p:txBody>
          <a:bodyPr/>
          <a:lstStyle/>
          <a:p>
            <a:fld id="{83E1CBDC-688B-449B-A4B9-E4A634A960D0}" type="slidenum">
              <a:rPr lang="en-GB" smtClean="0"/>
              <a:t>24</a:t>
            </a:fld>
            <a:endParaRPr lang="en-GB"/>
          </a:p>
        </p:txBody>
      </p:sp>
      <p:sp>
        <p:nvSpPr>
          <p:cNvPr id="6" name="Titel 5">
            <a:extLst>
              <a:ext uri="{FF2B5EF4-FFF2-40B4-BE49-F238E27FC236}">
                <a16:creationId xmlns:a16="http://schemas.microsoft.com/office/drawing/2014/main" id="{9896DEA4-764F-4EF3-8496-5FA8ABDFC258}"/>
              </a:ext>
            </a:extLst>
          </p:cNvPr>
          <p:cNvSpPr>
            <a:spLocks noGrp="1"/>
          </p:cNvSpPr>
          <p:nvPr>
            <p:ph type="title"/>
          </p:nvPr>
        </p:nvSpPr>
        <p:spPr/>
        <p:txBody>
          <a:bodyPr/>
          <a:lstStyle/>
          <a:p>
            <a:r>
              <a:rPr lang="de-DE" dirty="0" err="1"/>
              <a:t>Livedemo</a:t>
            </a:r>
            <a:endParaRPr lang="en-GB" dirty="0"/>
          </a:p>
        </p:txBody>
      </p:sp>
    </p:spTree>
    <p:extLst>
      <p:ext uri="{BB962C8B-B14F-4D97-AF65-F5344CB8AC3E}">
        <p14:creationId xmlns:p14="http://schemas.microsoft.com/office/powerpoint/2010/main" val="102281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F8A319-BF9D-4E2D-BB53-EF00553BBFC2}"/>
              </a:ext>
            </a:extLst>
          </p:cNvPr>
          <p:cNvSpPr>
            <a:spLocks noGrp="1"/>
          </p:cNvSpPr>
          <p:nvPr>
            <p:ph idx="1"/>
          </p:nvPr>
        </p:nvSpPr>
        <p:spPr/>
        <p:txBody>
          <a:bodyPr/>
          <a:lstStyle/>
          <a:p>
            <a:pPr marL="0" indent="0">
              <a:buNone/>
            </a:pPr>
            <a:r>
              <a:rPr lang="de-DE" dirty="0"/>
              <a:t>Gibt es ein JOIN wie in RDBMS in der MongoDB Abfragesprache?</a:t>
            </a:r>
          </a:p>
          <a:p>
            <a:pPr marL="0" indent="0">
              <a:buNone/>
            </a:pPr>
            <a:r>
              <a:rPr lang="de-DE" dirty="0"/>
              <a:t>A: Ja</a:t>
            </a:r>
          </a:p>
          <a:p>
            <a:pPr marL="0" indent="0">
              <a:buNone/>
            </a:pPr>
            <a:r>
              <a:rPr lang="de-DE" dirty="0"/>
              <a:t>B: Nein</a:t>
            </a:r>
          </a:p>
          <a:p>
            <a:pPr marL="0" indent="0">
              <a:buNone/>
            </a:pPr>
            <a:r>
              <a:rPr lang="de-DE" dirty="0"/>
              <a:t>	</a:t>
            </a:r>
          </a:p>
          <a:p>
            <a:pPr marL="0" indent="0">
              <a:buNone/>
            </a:pPr>
            <a:endParaRPr lang="en-GB" dirty="0"/>
          </a:p>
          <a:p>
            <a:pPr marL="0" indent="0">
              <a:buNone/>
            </a:pPr>
            <a:r>
              <a:rPr lang="en-GB" dirty="0" err="1"/>
              <a:t>Nicht</a:t>
            </a:r>
            <a:r>
              <a:rPr lang="en-GB" dirty="0"/>
              <a:t> </a:t>
            </a:r>
            <a:r>
              <a:rPr lang="en-GB" dirty="0" err="1"/>
              <a:t>ganz</a:t>
            </a:r>
            <a:r>
              <a:rPr lang="en-GB" dirty="0"/>
              <a:t>: </a:t>
            </a:r>
            <a:r>
              <a:rPr lang="en-GB" dirty="0">
                <a:hlinkClick r:id="rId3"/>
              </a:rPr>
              <a:t>https://docs.mongodb.com/master/reference/operator/aggregation/lookup/#pipe._S_lookup</a:t>
            </a:r>
            <a:endParaRPr lang="en-GB" dirty="0"/>
          </a:p>
          <a:p>
            <a:pPr marL="0" indent="0">
              <a:buNone/>
            </a:pPr>
            <a:endParaRPr lang="en-GB" dirty="0"/>
          </a:p>
        </p:txBody>
      </p:sp>
      <p:sp>
        <p:nvSpPr>
          <p:cNvPr id="3" name="Datumsplatzhalter 2">
            <a:extLst>
              <a:ext uri="{FF2B5EF4-FFF2-40B4-BE49-F238E27FC236}">
                <a16:creationId xmlns:a16="http://schemas.microsoft.com/office/drawing/2014/main" id="{77A18C4E-9BB0-46EF-B5B0-D4845DF3B389}"/>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5722721A-5F98-4B82-8463-384225BD9E36}"/>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A0038DCA-CA46-47B3-9570-BA70488BB580}"/>
              </a:ext>
            </a:extLst>
          </p:cNvPr>
          <p:cNvSpPr>
            <a:spLocks noGrp="1"/>
          </p:cNvSpPr>
          <p:nvPr>
            <p:ph type="sldNum" sz="quarter" idx="12"/>
          </p:nvPr>
        </p:nvSpPr>
        <p:spPr/>
        <p:txBody>
          <a:bodyPr/>
          <a:lstStyle/>
          <a:p>
            <a:fld id="{83E1CBDC-688B-449B-A4B9-E4A634A960D0}" type="slidenum">
              <a:rPr lang="en-GB" smtClean="0"/>
              <a:t>25</a:t>
            </a:fld>
            <a:endParaRPr lang="en-GB"/>
          </a:p>
        </p:txBody>
      </p:sp>
      <p:sp>
        <p:nvSpPr>
          <p:cNvPr id="6" name="Titel 5">
            <a:extLst>
              <a:ext uri="{FF2B5EF4-FFF2-40B4-BE49-F238E27FC236}">
                <a16:creationId xmlns:a16="http://schemas.microsoft.com/office/drawing/2014/main" id="{EA6EE0D8-54CB-452E-AFD6-C9CFEA2F767D}"/>
              </a:ext>
            </a:extLst>
          </p:cNvPr>
          <p:cNvSpPr>
            <a:spLocks noGrp="1"/>
          </p:cNvSpPr>
          <p:nvPr>
            <p:ph type="title"/>
          </p:nvPr>
        </p:nvSpPr>
        <p:spPr/>
        <p:txBody>
          <a:bodyPr/>
          <a:lstStyle/>
          <a:p>
            <a:r>
              <a:rPr lang="de-DE" dirty="0"/>
              <a:t>Fragen</a:t>
            </a:r>
            <a:endParaRPr lang="en-GB" dirty="0"/>
          </a:p>
        </p:txBody>
      </p:sp>
    </p:spTree>
    <p:extLst>
      <p:ext uri="{BB962C8B-B14F-4D97-AF65-F5344CB8AC3E}">
        <p14:creationId xmlns:p14="http://schemas.microsoft.com/office/powerpoint/2010/main" val="24448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B8A4BA-93C9-42A4-858F-A52C8C18268A}"/>
              </a:ext>
            </a:extLst>
          </p:cNvPr>
          <p:cNvSpPr>
            <a:spLocks noGrp="1"/>
          </p:cNvSpPr>
          <p:nvPr>
            <p:ph idx="1"/>
          </p:nvPr>
        </p:nvSpPr>
        <p:spPr/>
        <p:txBody>
          <a:bodyPr/>
          <a:lstStyle/>
          <a:p>
            <a:pPr marL="0" indent="0">
              <a:buNone/>
            </a:pPr>
            <a:r>
              <a:rPr lang="de-DE" dirty="0"/>
              <a:t>Was sind die charakterisierenden Eigenschaften eines Dokuments?</a:t>
            </a:r>
          </a:p>
          <a:p>
            <a:pPr lvl="1"/>
            <a:r>
              <a:rPr lang="de-DE" dirty="0"/>
              <a:t>Eindeutiger Key</a:t>
            </a:r>
          </a:p>
          <a:p>
            <a:pPr lvl="1"/>
            <a:r>
              <a:rPr lang="de-DE" dirty="0"/>
              <a:t>Strukturierter Text, Objektähnlich</a:t>
            </a:r>
          </a:p>
          <a:p>
            <a:pPr lvl="1"/>
            <a:r>
              <a:rPr lang="de-DE" dirty="0"/>
              <a:t>Gekapselt</a:t>
            </a:r>
          </a:p>
          <a:p>
            <a:pPr lvl="1"/>
            <a:endParaRPr lang="de-DE" dirty="0"/>
          </a:p>
          <a:p>
            <a:pPr lvl="1"/>
            <a:endParaRPr lang="de-DE" dirty="0"/>
          </a:p>
        </p:txBody>
      </p:sp>
      <p:sp>
        <p:nvSpPr>
          <p:cNvPr id="3" name="Datumsplatzhalter 2">
            <a:extLst>
              <a:ext uri="{FF2B5EF4-FFF2-40B4-BE49-F238E27FC236}">
                <a16:creationId xmlns:a16="http://schemas.microsoft.com/office/drawing/2014/main" id="{C9403CB2-510A-4A28-9435-6ED2A4015972}"/>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AF52F57A-AA0D-46D0-B78F-0C367BE2C7A3}"/>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C20A936D-10E9-40FC-92BE-5A40B28E8D0F}"/>
              </a:ext>
            </a:extLst>
          </p:cNvPr>
          <p:cNvSpPr>
            <a:spLocks noGrp="1"/>
          </p:cNvSpPr>
          <p:nvPr>
            <p:ph type="sldNum" sz="quarter" idx="12"/>
          </p:nvPr>
        </p:nvSpPr>
        <p:spPr/>
        <p:txBody>
          <a:bodyPr/>
          <a:lstStyle/>
          <a:p>
            <a:fld id="{83E1CBDC-688B-449B-A4B9-E4A634A960D0}" type="slidenum">
              <a:rPr lang="en-GB" smtClean="0"/>
              <a:t>26</a:t>
            </a:fld>
            <a:endParaRPr lang="en-GB"/>
          </a:p>
        </p:txBody>
      </p:sp>
      <p:sp>
        <p:nvSpPr>
          <p:cNvPr id="6" name="Titel 5">
            <a:extLst>
              <a:ext uri="{FF2B5EF4-FFF2-40B4-BE49-F238E27FC236}">
                <a16:creationId xmlns:a16="http://schemas.microsoft.com/office/drawing/2014/main" id="{FF3F9FD2-5221-40CD-B2DA-FE55A1CBFAF6}"/>
              </a:ext>
            </a:extLst>
          </p:cNvPr>
          <p:cNvSpPr>
            <a:spLocks noGrp="1"/>
          </p:cNvSpPr>
          <p:nvPr>
            <p:ph type="title"/>
          </p:nvPr>
        </p:nvSpPr>
        <p:spPr/>
        <p:txBody>
          <a:bodyPr/>
          <a:lstStyle/>
          <a:p>
            <a:r>
              <a:rPr lang="de-DE" dirty="0"/>
              <a:t>Fragen	</a:t>
            </a:r>
            <a:endParaRPr lang="en-GB" dirty="0"/>
          </a:p>
        </p:txBody>
      </p:sp>
    </p:spTree>
    <p:extLst>
      <p:ext uri="{BB962C8B-B14F-4D97-AF65-F5344CB8AC3E}">
        <p14:creationId xmlns:p14="http://schemas.microsoft.com/office/powerpoint/2010/main" val="324111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6F06961-3B63-4216-9630-17C65A094C3F}"/>
              </a:ext>
            </a:extLst>
          </p:cNvPr>
          <p:cNvSpPr>
            <a:spLocks noGrp="1"/>
          </p:cNvSpPr>
          <p:nvPr>
            <p:ph idx="1"/>
          </p:nvPr>
        </p:nvSpPr>
        <p:spPr/>
        <p:txBody>
          <a:bodyPr/>
          <a:lstStyle/>
          <a:p>
            <a:pPr marL="0" indent="0">
              <a:buNone/>
            </a:pPr>
            <a:r>
              <a:rPr lang="de-DE" dirty="0"/>
              <a:t>Für welche Anwendungen ist MongoDB besonders geeignet?	</a:t>
            </a:r>
          </a:p>
          <a:p>
            <a:pPr lvl="1"/>
            <a:r>
              <a:rPr lang="de-DE" dirty="0"/>
              <a:t>Schnellen Release</a:t>
            </a:r>
          </a:p>
          <a:p>
            <a:pPr lvl="1"/>
            <a:r>
              <a:rPr lang="de-DE" dirty="0"/>
              <a:t>Unterschiedliche Daten</a:t>
            </a:r>
          </a:p>
          <a:p>
            <a:pPr lvl="1"/>
            <a:r>
              <a:rPr lang="de-DE" dirty="0"/>
              <a:t>Viele Daten</a:t>
            </a:r>
          </a:p>
          <a:p>
            <a:pPr lvl="1"/>
            <a:r>
              <a:rPr lang="de-DE" dirty="0"/>
              <a:t>Schnelles Sammeln der Daten wichtiger als schnelle Analyse</a:t>
            </a:r>
          </a:p>
          <a:p>
            <a:pPr lvl="1"/>
            <a:r>
              <a:rPr lang="de-DE" dirty="0"/>
              <a:t>Webbasiert </a:t>
            </a:r>
          </a:p>
          <a:p>
            <a:pPr marL="0" indent="0">
              <a:buNone/>
            </a:pPr>
            <a:endParaRPr lang="de-DE" dirty="0"/>
          </a:p>
          <a:p>
            <a:pPr marL="0" indent="0">
              <a:buNone/>
            </a:pPr>
            <a:r>
              <a:rPr lang="de-DE" dirty="0"/>
              <a:t>	</a:t>
            </a:r>
            <a:endParaRPr lang="en-GB" dirty="0"/>
          </a:p>
        </p:txBody>
      </p:sp>
      <p:sp>
        <p:nvSpPr>
          <p:cNvPr id="3" name="Datumsplatzhalter 2">
            <a:extLst>
              <a:ext uri="{FF2B5EF4-FFF2-40B4-BE49-F238E27FC236}">
                <a16:creationId xmlns:a16="http://schemas.microsoft.com/office/drawing/2014/main" id="{0360EC26-4A3C-4B8D-9E22-67374B4582D7}"/>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D4883D0F-FCBD-4CD7-BD94-A258E387A090}"/>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532A627-BE7A-4ED9-BD17-02FE8096390F}"/>
              </a:ext>
            </a:extLst>
          </p:cNvPr>
          <p:cNvSpPr>
            <a:spLocks noGrp="1"/>
          </p:cNvSpPr>
          <p:nvPr>
            <p:ph type="sldNum" sz="quarter" idx="12"/>
          </p:nvPr>
        </p:nvSpPr>
        <p:spPr/>
        <p:txBody>
          <a:bodyPr/>
          <a:lstStyle/>
          <a:p>
            <a:fld id="{83E1CBDC-688B-449B-A4B9-E4A634A960D0}" type="slidenum">
              <a:rPr lang="en-GB" smtClean="0"/>
              <a:t>27</a:t>
            </a:fld>
            <a:endParaRPr lang="en-GB"/>
          </a:p>
        </p:txBody>
      </p:sp>
      <p:sp>
        <p:nvSpPr>
          <p:cNvPr id="6" name="Titel 5">
            <a:extLst>
              <a:ext uri="{FF2B5EF4-FFF2-40B4-BE49-F238E27FC236}">
                <a16:creationId xmlns:a16="http://schemas.microsoft.com/office/drawing/2014/main" id="{5E9CCB73-DD77-49C5-8E97-19AC623EE098}"/>
              </a:ext>
            </a:extLst>
          </p:cNvPr>
          <p:cNvSpPr>
            <a:spLocks noGrp="1"/>
          </p:cNvSpPr>
          <p:nvPr>
            <p:ph type="title"/>
          </p:nvPr>
        </p:nvSpPr>
        <p:spPr/>
        <p:txBody>
          <a:bodyPr/>
          <a:lstStyle/>
          <a:p>
            <a:r>
              <a:rPr lang="de-DE" dirty="0"/>
              <a:t>Fragen</a:t>
            </a:r>
            <a:endParaRPr lang="en-GB" dirty="0"/>
          </a:p>
        </p:txBody>
      </p:sp>
    </p:spTree>
    <p:extLst>
      <p:ext uri="{BB962C8B-B14F-4D97-AF65-F5344CB8AC3E}">
        <p14:creationId xmlns:p14="http://schemas.microsoft.com/office/powerpoint/2010/main" val="399996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9A35C70-4DA7-4779-A10E-3BA02D83A593}"/>
              </a:ext>
            </a:extLst>
          </p:cNvPr>
          <p:cNvSpPr>
            <a:spLocks noGrp="1"/>
          </p:cNvSpPr>
          <p:nvPr>
            <p:ph idx="1"/>
          </p:nvPr>
        </p:nvSpPr>
        <p:spPr/>
        <p:txBody>
          <a:bodyPr/>
          <a:lstStyle/>
          <a:p>
            <a:r>
              <a:rPr lang="de-DE" dirty="0"/>
              <a:t>Geeignet für viele unterschiedliche Daten </a:t>
            </a:r>
          </a:p>
          <a:p>
            <a:r>
              <a:rPr lang="en-GB" dirty="0" err="1"/>
              <a:t>Dokumente</a:t>
            </a:r>
            <a:r>
              <a:rPr lang="en-GB" dirty="0"/>
              <a:t> </a:t>
            </a:r>
            <a:r>
              <a:rPr lang="en-GB" dirty="0" err="1"/>
              <a:t>als</a:t>
            </a:r>
            <a:r>
              <a:rPr lang="en-GB" dirty="0"/>
              <a:t> </a:t>
            </a:r>
            <a:r>
              <a:rPr lang="en-GB" dirty="0" err="1"/>
              <a:t>gekapselte</a:t>
            </a:r>
            <a:r>
              <a:rPr lang="en-GB" dirty="0"/>
              <a:t> </a:t>
            </a:r>
            <a:r>
              <a:rPr lang="en-GB" dirty="0" err="1"/>
              <a:t>objektähnliche</a:t>
            </a:r>
            <a:r>
              <a:rPr lang="en-GB" dirty="0"/>
              <a:t> </a:t>
            </a:r>
            <a:r>
              <a:rPr lang="en-GB"/>
              <a:t>Dateneinheit</a:t>
            </a:r>
            <a:endParaRPr lang="en-GB" dirty="0"/>
          </a:p>
          <a:p>
            <a:endParaRPr lang="en-GB" dirty="0"/>
          </a:p>
        </p:txBody>
      </p:sp>
      <p:sp>
        <p:nvSpPr>
          <p:cNvPr id="3" name="Datumsplatzhalter 2">
            <a:extLst>
              <a:ext uri="{FF2B5EF4-FFF2-40B4-BE49-F238E27FC236}">
                <a16:creationId xmlns:a16="http://schemas.microsoft.com/office/drawing/2014/main" id="{0EE27CB3-54BC-4ADC-B1E7-07B784C82614}"/>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16CF9173-88F5-4D5D-83D0-42E646C6E36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1A4EB1F0-A734-47E9-BFEB-F44EC3998399}"/>
              </a:ext>
            </a:extLst>
          </p:cNvPr>
          <p:cNvSpPr>
            <a:spLocks noGrp="1"/>
          </p:cNvSpPr>
          <p:nvPr>
            <p:ph type="sldNum" sz="quarter" idx="12"/>
          </p:nvPr>
        </p:nvSpPr>
        <p:spPr/>
        <p:txBody>
          <a:bodyPr/>
          <a:lstStyle/>
          <a:p>
            <a:fld id="{83E1CBDC-688B-449B-A4B9-E4A634A960D0}" type="slidenum">
              <a:rPr lang="en-GB" smtClean="0"/>
              <a:t>28</a:t>
            </a:fld>
            <a:endParaRPr lang="en-GB"/>
          </a:p>
        </p:txBody>
      </p:sp>
      <p:sp>
        <p:nvSpPr>
          <p:cNvPr id="6" name="Titel 5">
            <a:extLst>
              <a:ext uri="{FF2B5EF4-FFF2-40B4-BE49-F238E27FC236}">
                <a16:creationId xmlns:a16="http://schemas.microsoft.com/office/drawing/2014/main" id="{872DACCF-C143-4218-96BE-3723FAA6C856}"/>
              </a:ext>
            </a:extLst>
          </p:cNvPr>
          <p:cNvSpPr>
            <a:spLocks noGrp="1"/>
          </p:cNvSpPr>
          <p:nvPr>
            <p:ph type="title"/>
          </p:nvPr>
        </p:nvSpPr>
        <p:spPr/>
        <p:txBody>
          <a:bodyPr/>
          <a:lstStyle/>
          <a:p>
            <a:r>
              <a:rPr lang="de-DE" dirty="0"/>
              <a:t>Key Takeaways </a:t>
            </a:r>
            <a:r>
              <a:rPr lang="de-DE" dirty="0" err="1"/>
              <a:t>Document</a:t>
            </a:r>
            <a:r>
              <a:rPr lang="de-DE" dirty="0"/>
              <a:t> Stores</a:t>
            </a:r>
            <a:endParaRPr lang="en-GB" dirty="0"/>
          </a:p>
        </p:txBody>
      </p:sp>
    </p:spTree>
    <p:extLst>
      <p:ext uri="{BB962C8B-B14F-4D97-AF65-F5344CB8AC3E}">
        <p14:creationId xmlns:p14="http://schemas.microsoft.com/office/powerpoint/2010/main" val="3170784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1AE31D-8E58-417A-AABB-DE37B419891B}"/>
              </a:ext>
            </a:extLst>
          </p:cNvPr>
          <p:cNvSpPr>
            <a:spLocks noGrp="1"/>
          </p:cNvSpPr>
          <p:nvPr>
            <p:ph idx="1"/>
          </p:nvPr>
        </p:nvSpPr>
        <p:spPr/>
        <p:txBody>
          <a:bodyPr/>
          <a:lstStyle/>
          <a:p>
            <a:r>
              <a:rPr lang="en-GB" dirty="0">
                <a:hlinkClick r:id="rId2"/>
              </a:rPr>
              <a:t>https://db-engines.com/de/ranking</a:t>
            </a:r>
            <a:endParaRPr lang="en-GB" dirty="0"/>
          </a:p>
          <a:p>
            <a:r>
              <a:rPr lang="de-DE" dirty="0">
                <a:hlinkClick r:id="rId3"/>
              </a:rPr>
              <a:t>https://github.com/ramnes/awesome-mongodb</a:t>
            </a:r>
            <a:endParaRPr lang="de-DE" dirty="0"/>
          </a:p>
          <a:p>
            <a:r>
              <a:rPr lang="de-DE" dirty="0">
                <a:hlinkClick r:id="rId4"/>
              </a:rPr>
              <a:t>https://docs.mongodb.com/manual/</a:t>
            </a:r>
            <a:endParaRPr lang="de-DE" dirty="0"/>
          </a:p>
          <a:p>
            <a:r>
              <a:rPr lang="de-DE" dirty="0">
                <a:hlinkClick r:id="rId5"/>
              </a:rPr>
              <a:t>https://blog.panoply.io/couchdb-vs-mongodb</a:t>
            </a:r>
            <a:endParaRPr lang="de-DE" dirty="0"/>
          </a:p>
          <a:p>
            <a:r>
              <a:rPr lang="en-GB" dirty="0">
                <a:hlinkClick r:id="rId6"/>
              </a:rPr>
              <a:t>https://docs.couchbase.com/home/index.html</a:t>
            </a:r>
            <a:endParaRPr lang="en-GB" dirty="0"/>
          </a:p>
          <a:p>
            <a:r>
              <a:rPr lang="en-GB" dirty="0">
                <a:hlinkClick r:id="rId7"/>
              </a:rPr>
              <a:t>https://docs.couchdb.org/en/stable/</a:t>
            </a:r>
            <a:endParaRPr lang="en-GB" dirty="0"/>
          </a:p>
          <a:p>
            <a:r>
              <a:rPr lang="en-GB" dirty="0">
                <a:hlinkClick r:id="rId8"/>
              </a:rPr>
              <a:t>https://www.mongodb.com/nosql-explained/nosql-vs-sql</a:t>
            </a:r>
            <a:endParaRPr lang="en-GB" dirty="0"/>
          </a:p>
          <a:p>
            <a:endParaRPr lang="en-GB" dirty="0"/>
          </a:p>
        </p:txBody>
      </p:sp>
      <p:sp>
        <p:nvSpPr>
          <p:cNvPr id="3" name="Datumsplatzhalter 2">
            <a:extLst>
              <a:ext uri="{FF2B5EF4-FFF2-40B4-BE49-F238E27FC236}">
                <a16:creationId xmlns:a16="http://schemas.microsoft.com/office/drawing/2014/main" id="{1B234D48-7FE1-4FBD-87AC-80FC262692DA}"/>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41DC29B0-4F7C-42A5-AAEF-52C30EBED68D}"/>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6780AA0C-F4CB-49C5-AAAA-63ED16A891F3}"/>
              </a:ext>
            </a:extLst>
          </p:cNvPr>
          <p:cNvSpPr>
            <a:spLocks noGrp="1"/>
          </p:cNvSpPr>
          <p:nvPr>
            <p:ph type="sldNum" sz="quarter" idx="12"/>
          </p:nvPr>
        </p:nvSpPr>
        <p:spPr/>
        <p:txBody>
          <a:bodyPr/>
          <a:lstStyle/>
          <a:p>
            <a:fld id="{83E1CBDC-688B-449B-A4B9-E4A634A960D0}" type="slidenum">
              <a:rPr lang="en-GB" smtClean="0"/>
              <a:t>29</a:t>
            </a:fld>
            <a:endParaRPr lang="en-GB"/>
          </a:p>
        </p:txBody>
      </p:sp>
      <p:sp>
        <p:nvSpPr>
          <p:cNvPr id="6" name="Titel 5">
            <a:extLst>
              <a:ext uri="{FF2B5EF4-FFF2-40B4-BE49-F238E27FC236}">
                <a16:creationId xmlns:a16="http://schemas.microsoft.com/office/drawing/2014/main" id="{789B9534-92AA-4165-BEE1-AFEE0D719D8B}"/>
              </a:ext>
            </a:extLst>
          </p:cNvPr>
          <p:cNvSpPr>
            <a:spLocks noGrp="1"/>
          </p:cNvSpPr>
          <p:nvPr>
            <p:ph type="title"/>
          </p:nvPr>
        </p:nvSpPr>
        <p:spPr/>
        <p:txBody>
          <a:bodyPr/>
          <a:lstStyle/>
          <a:p>
            <a:r>
              <a:rPr lang="de-DE" dirty="0"/>
              <a:t>Quellen</a:t>
            </a:r>
            <a:endParaRPr lang="en-GB" dirty="0"/>
          </a:p>
        </p:txBody>
      </p:sp>
    </p:spTree>
    <p:extLst>
      <p:ext uri="{BB962C8B-B14F-4D97-AF65-F5344CB8AC3E}">
        <p14:creationId xmlns:p14="http://schemas.microsoft.com/office/powerpoint/2010/main" val="279322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E021B8-5B63-4A36-97A9-E4173249B683}"/>
              </a:ext>
            </a:extLst>
          </p:cNvPr>
          <p:cNvSpPr>
            <a:spLocks noGrp="1"/>
          </p:cNvSpPr>
          <p:nvPr>
            <p:ph idx="1"/>
          </p:nvPr>
        </p:nvSpPr>
        <p:spPr/>
        <p:txBody>
          <a:bodyPr>
            <a:normAutofit fontScale="92500" lnSpcReduction="10000"/>
          </a:bodyPr>
          <a:lstStyle/>
          <a:p>
            <a:r>
              <a:rPr lang="de-DE" dirty="0"/>
              <a:t>MongoDB</a:t>
            </a:r>
          </a:p>
          <a:p>
            <a:pPr lvl="1"/>
            <a:r>
              <a:rPr lang="de-DE" dirty="0"/>
              <a:t>Versprechen</a:t>
            </a:r>
          </a:p>
          <a:p>
            <a:pPr lvl="1"/>
            <a:r>
              <a:rPr lang="de-DE" dirty="0" err="1"/>
              <a:t>Documents</a:t>
            </a:r>
            <a:endParaRPr lang="de-DE" dirty="0"/>
          </a:p>
          <a:p>
            <a:pPr lvl="1"/>
            <a:r>
              <a:rPr lang="de-DE" dirty="0"/>
              <a:t>API</a:t>
            </a:r>
          </a:p>
          <a:p>
            <a:pPr lvl="1"/>
            <a:r>
              <a:rPr lang="de-DE" dirty="0"/>
              <a:t>CRUD Operationen</a:t>
            </a:r>
          </a:p>
          <a:p>
            <a:pPr lvl="1"/>
            <a:r>
              <a:rPr lang="de-DE" dirty="0"/>
              <a:t>Aggregationen</a:t>
            </a:r>
          </a:p>
          <a:p>
            <a:pPr lvl="1"/>
            <a:r>
              <a:rPr lang="de-DE" dirty="0"/>
              <a:t>Replikation und </a:t>
            </a:r>
            <a:r>
              <a:rPr lang="de-DE" dirty="0" err="1"/>
              <a:t>Sharding</a:t>
            </a:r>
            <a:endParaRPr lang="de-DE" dirty="0"/>
          </a:p>
          <a:p>
            <a:pPr lvl="1"/>
            <a:r>
              <a:rPr lang="de-DE" dirty="0"/>
              <a:t>Unterschied zu </a:t>
            </a:r>
            <a:r>
              <a:rPr lang="de-DE" dirty="0" err="1"/>
              <a:t>CouchDB</a:t>
            </a:r>
            <a:r>
              <a:rPr lang="de-DE" dirty="0"/>
              <a:t>/Couchbase/RDBMS</a:t>
            </a:r>
          </a:p>
          <a:p>
            <a:r>
              <a:rPr lang="de-DE" dirty="0"/>
              <a:t>Live Demo</a:t>
            </a:r>
          </a:p>
          <a:p>
            <a:r>
              <a:rPr lang="de-DE" dirty="0"/>
              <a:t>Zusammenfassung</a:t>
            </a:r>
          </a:p>
          <a:p>
            <a:r>
              <a:rPr lang="de-DE" dirty="0"/>
              <a:t>Quellen</a:t>
            </a:r>
          </a:p>
          <a:p>
            <a:pPr lvl="1"/>
            <a:endParaRPr lang="en-GB" dirty="0"/>
          </a:p>
        </p:txBody>
      </p:sp>
      <p:sp>
        <p:nvSpPr>
          <p:cNvPr id="3" name="Datumsplatzhalter 2">
            <a:extLst>
              <a:ext uri="{FF2B5EF4-FFF2-40B4-BE49-F238E27FC236}">
                <a16:creationId xmlns:a16="http://schemas.microsoft.com/office/drawing/2014/main" id="{22CE1C9E-59C5-48A3-B975-1AAC947AB1CF}"/>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92F9B8C7-4034-4BEC-AE9C-788D1DD6B13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293284F8-4362-42B5-94EF-F8ED282797AE}"/>
              </a:ext>
            </a:extLst>
          </p:cNvPr>
          <p:cNvSpPr>
            <a:spLocks noGrp="1"/>
          </p:cNvSpPr>
          <p:nvPr>
            <p:ph type="sldNum" sz="quarter" idx="12"/>
          </p:nvPr>
        </p:nvSpPr>
        <p:spPr/>
        <p:txBody>
          <a:bodyPr/>
          <a:lstStyle/>
          <a:p>
            <a:fld id="{83E1CBDC-688B-449B-A4B9-E4A634A960D0}" type="slidenum">
              <a:rPr lang="en-GB" smtClean="0"/>
              <a:t>3</a:t>
            </a:fld>
            <a:endParaRPr lang="en-GB"/>
          </a:p>
        </p:txBody>
      </p:sp>
      <p:sp>
        <p:nvSpPr>
          <p:cNvPr id="6" name="Titel 5">
            <a:extLst>
              <a:ext uri="{FF2B5EF4-FFF2-40B4-BE49-F238E27FC236}">
                <a16:creationId xmlns:a16="http://schemas.microsoft.com/office/drawing/2014/main" id="{46C1E6CB-A157-4C8A-A7B1-269394D7B37F}"/>
              </a:ext>
            </a:extLst>
          </p:cNvPr>
          <p:cNvSpPr>
            <a:spLocks noGrp="1"/>
          </p:cNvSpPr>
          <p:nvPr>
            <p:ph type="title"/>
          </p:nvPr>
        </p:nvSpPr>
        <p:spPr/>
        <p:txBody>
          <a:bodyPr/>
          <a:lstStyle/>
          <a:p>
            <a:r>
              <a:rPr lang="de-DE" dirty="0"/>
              <a:t>Gliederung</a:t>
            </a:r>
            <a:endParaRPr lang="en-GB" dirty="0"/>
          </a:p>
        </p:txBody>
      </p:sp>
    </p:spTree>
    <p:extLst>
      <p:ext uri="{BB962C8B-B14F-4D97-AF65-F5344CB8AC3E}">
        <p14:creationId xmlns:p14="http://schemas.microsoft.com/office/powerpoint/2010/main" val="192771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3BC88F3-BBC2-47C9-ADCC-8DD2F7991117}"/>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562E3685-8B40-43A4-8C15-E4382CA2E5FC}"/>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2CF7081-5A29-42A3-A0EB-A69E601A08A9}"/>
              </a:ext>
            </a:extLst>
          </p:cNvPr>
          <p:cNvSpPr>
            <a:spLocks noGrp="1"/>
          </p:cNvSpPr>
          <p:nvPr>
            <p:ph type="sldNum" sz="quarter" idx="12"/>
          </p:nvPr>
        </p:nvSpPr>
        <p:spPr/>
        <p:txBody>
          <a:bodyPr/>
          <a:lstStyle/>
          <a:p>
            <a:fld id="{83E1CBDC-688B-449B-A4B9-E4A634A960D0}" type="slidenum">
              <a:rPr lang="en-GB" smtClean="0"/>
              <a:t>4</a:t>
            </a:fld>
            <a:endParaRPr lang="en-GB"/>
          </a:p>
        </p:txBody>
      </p:sp>
      <p:sp>
        <p:nvSpPr>
          <p:cNvPr id="6" name="Titel 5">
            <a:extLst>
              <a:ext uri="{FF2B5EF4-FFF2-40B4-BE49-F238E27FC236}">
                <a16:creationId xmlns:a16="http://schemas.microsoft.com/office/drawing/2014/main" id="{B8BDDC2C-4759-4802-BCFC-B15E2F023A84}"/>
              </a:ext>
            </a:extLst>
          </p:cNvPr>
          <p:cNvSpPr>
            <a:spLocks noGrp="1"/>
          </p:cNvSpPr>
          <p:nvPr>
            <p:ph type="title"/>
          </p:nvPr>
        </p:nvSpPr>
        <p:spPr>
          <a:xfrm>
            <a:off x="677334" y="609600"/>
            <a:ext cx="8596668" cy="1320800"/>
          </a:xfrm>
        </p:spPr>
        <p:txBody>
          <a:bodyPr/>
          <a:lstStyle/>
          <a:p>
            <a:r>
              <a:rPr lang="de-DE" dirty="0" err="1"/>
              <a:t>Documents</a:t>
            </a:r>
            <a:endParaRPr lang="en-GB" dirty="0"/>
          </a:p>
        </p:txBody>
      </p:sp>
      <p:sp>
        <p:nvSpPr>
          <p:cNvPr id="9" name="Inhaltsplatzhalter 8">
            <a:extLst>
              <a:ext uri="{FF2B5EF4-FFF2-40B4-BE49-F238E27FC236}">
                <a16:creationId xmlns:a16="http://schemas.microsoft.com/office/drawing/2014/main" id="{AFB19FE1-EC01-4789-A4AB-C8F26EE6C390}"/>
              </a:ext>
            </a:extLst>
          </p:cNvPr>
          <p:cNvSpPr>
            <a:spLocks noGrp="1"/>
          </p:cNvSpPr>
          <p:nvPr>
            <p:ph idx="1"/>
          </p:nvPr>
        </p:nvSpPr>
        <p:spPr/>
        <p:txBody>
          <a:bodyPr/>
          <a:lstStyle/>
          <a:p>
            <a:pPr marL="0" indent="0">
              <a:buNone/>
            </a:pPr>
            <a:r>
              <a:rPr lang="de-DE" dirty="0"/>
              <a:t> </a:t>
            </a:r>
            <a:endParaRPr lang="en-GB" dirty="0"/>
          </a:p>
        </p:txBody>
      </p:sp>
      <p:pic>
        <p:nvPicPr>
          <p:cNvPr id="10" name="Inhaltsplatzhalter 7" descr="Dokument">
            <a:extLst>
              <a:ext uri="{FF2B5EF4-FFF2-40B4-BE49-F238E27FC236}">
                <a16:creationId xmlns:a16="http://schemas.microsoft.com/office/drawing/2014/main" id="{A1EA0149-4FC6-4AC0-B4D4-7C53FD475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025" y="2734583"/>
            <a:ext cx="1984828" cy="1984828"/>
          </a:xfrm>
          <a:prstGeom prst="rect">
            <a:avLst/>
          </a:prstGeom>
        </p:spPr>
      </p:pic>
      <p:pic>
        <p:nvPicPr>
          <p:cNvPr id="11" name="Grafik 10">
            <a:extLst>
              <a:ext uri="{FF2B5EF4-FFF2-40B4-BE49-F238E27FC236}">
                <a16:creationId xmlns:a16="http://schemas.microsoft.com/office/drawing/2014/main" id="{662802D8-3DA5-44A8-8A97-84D3AE4050F5}"/>
              </a:ext>
            </a:extLst>
          </p:cNvPr>
          <p:cNvPicPr>
            <a:picLocks noChangeAspect="1"/>
          </p:cNvPicPr>
          <p:nvPr/>
        </p:nvPicPr>
        <p:blipFill>
          <a:blip r:embed="rId5"/>
          <a:stretch>
            <a:fillRect/>
          </a:stretch>
        </p:blipFill>
        <p:spPr>
          <a:xfrm>
            <a:off x="5683787" y="1548735"/>
            <a:ext cx="3590216" cy="1614488"/>
          </a:xfrm>
          <a:prstGeom prst="rect">
            <a:avLst/>
          </a:prstGeom>
        </p:spPr>
      </p:pic>
      <p:sp>
        <p:nvSpPr>
          <p:cNvPr id="12" name="Pfeil: nach links und rechts 11">
            <a:extLst>
              <a:ext uri="{FF2B5EF4-FFF2-40B4-BE49-F238E27FC236}">
                <a16:creationId xmlns:a16="http://schemas.microsoft.com/office/drawing/2014/main" id="{FDBC2C5F-0941-43D7-AE99-84A2CAE5C3C8}"/>
              </a:ext>
            </a:extLst>
          </p:cNvPr>
          <p:cNvSpPr/>
          <p:nvPr/>
        </p:nvSpPr>
        <p:spPr>
          <a:xfrm>
            <a:off x="2961649" y="3502262"/>
            <a:ext cx="1807028" cy="5987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Grafik 12">
            <a:extLst>
              <a:ext uri="{FF2B5EF4-FFF2-40B4-BE49-F238E27FC236}">
                <a16:creationId xmlns:a16="http://schemas.microsoft.com/office/drawing/2014/main" id="{86FB1290-6775-494F-8377-0075FC9AA954}"/>
              </a:ext>
            </a:extLst>
          </p:cNvPr>
          <p:cNvPicPr>
            <a:picLocks noChangeAspect="1"/>
          </p:cNvPicPr>
          <p:nvPr/>
        </p:nvPicPr>
        <p:blipFill>
          <a:blip r:embed="rId6"/>
          <a:stretch>
            <a:fillRect/>
          </a:stretch>
        </p:blipFill>
        <p:spPr>
          <a:xfrm>
            <a:off x="5683077" y="3278317"/>
            <a:ext cx="3590925" cy="2647950"/>
          </a:xfrm>
          <a:prstGeom prst="rect">
            <a:avLst/>
          </a:prstGeom>
        </p:spPr>
      </p:pic>
      <p:pic>
        <p:nvPicPr>
          <p:cNvPr id="15" name="Grafik 14" descr="Schlüssel">
            <a:extLst>
              <a:ext uri="{FF2B5EF4-FFF2-40B4-BE49-F238E27FC236}">
                <a16:creationId xmlns:a16="http://schemas.microsoft.com/office/drawing/2014/main" id="{F711C975-5614-4F2C-911D-0C252CA298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1898779"/>
            <a:ext cx="914400" cy="914400"/>
          </a:xfrm>
          <a:prstGeom prst="rect">
            <a:avLst/>
          </a:prstGeom>
        </p:spPr>
      </p:pic>
      <p:pic>
        <p:nvPicPr>
          <p:cNvPr id="17" name="Grafik 16" descr="Schlüssel">
            <a:extLst>
              <a:ext uri="{FF2B5EF4-FFF2-40B4-BE49-F238E27FC236}">
                <a16:creationId xmlns:a16="http://schemas.microsoft.com/office/drawing/2014/main" id="{A2065013-4A97-446D-8531-ABA3243E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8677" y="4145092"/>
            <a:ext cx="914400" cy="914400"/>
          </a:xfrm>
          <a:prstGeom prst="rect">
            <a:avLst/>
          </a:prstGeom>
        </p:spPr>
      </p:pic>
      <p:sp>
        <p:nvSpPr>
          <p:cNvPr id="2" name="Textfeld 1">
            <a:extLst>
              <a:ext uri="{FF2B5EF4-FFF2-40B4-BE49-F238E27FC236}">
                <a16:creationId xmlns:a16="http://schemas.microsoft.com/office/drawing/2014/main" id="{12C4F63C-6745-42EB-8068-34D6F10095EC}"/>
              </a:ext>
            </a:extLst>
          </p:cNvPr>
          <p:cNvSpPr txBox="1"/>
          <p:nvPr/>
        </p:nvSpPr>
        <p:spPr>
          <a:xfrm>
            <a:off x="5794515" y="1070960"/>
            <a:ext cx="3733173" cy="369332"/>
          </a:xfrm>
          <a:prstGeom prst="rect">
            <a:avLst/>
          </a:prstGeom>
          <a:noFill/>
        </p:spPr>
        <p:txBody>
          <a:bodyPr wrap="square" rtlCol="0">
            <a:spAutoFit/>
          </a:bodyPr>
          <a:lstStyle/>
          <a:p>
            <a:r>
              <a:rPr lang="de-DE" dirty="0"/>
              <a:t>XML, YAML, JSON etc.</a:t>
            </a:r>
            <a:endParaRPr lang="en-GB" dirty="0"/>
          </a:p>
        </p:txBody>
      </p:sp>
    </p:spTree>
    <p:extLst>
      <p:ext uri="{BB962C8B-B14F-4D97-AF65-F5344CB8AC3E}">
        <p14:creationId xmlns:p14="http://schemas.microsoft.com/office/powerpoint/2010/main" val="421700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158D0-181F-4CDF-8556-2592A82F5880}"/>
              </a:ext>
            </a:extLst>
          </p:cNvPr>
          <p:cNvSpPr>
            <a:spLocks noGrp="1"/>
          </p:cNvSpPr>
          <p:nvPr>
            <p:ph type="title"/>
          </p:nvPr>
        </p:nvSpPr>
        <p:spPr/>
        <p:txBody>
          <a:bodyPr/>
          <a:lstStyle/>
          <a:p>
            <a:r>
              <a:rPr lang="de-DE" dirty="0"/>
              <a:t>CRUD </a:t>
            </a:r>
            <a:r>
              <a:rPr lang="de-DE" dirty="0" err="1"/>
              <a:t>Operations</a:t>
            </a:r>
            <a:endParaRPr lang="en-GB" dirty="0"/>
          </a:p>
        </p:txBody>
      </p:sp>
      <p:graphicFrame>
        <p:nvGraphicFramePr>
          <p:cNvPr id="8" name="Inhaltsplatzhalter 7">
            <a:extLst>
              <a:ext uri="{FF2B5EF4-FFF2-40B4-BE49-F238E27FC236}">
                <a16:creationId xmlns:a16="http://schemas.microsoft.com/office/drawing/2014/main" id="{863D47AE-A0D2-4B75-B662-7BCC7E75B9FC}"/>
              </a:ext>
            </a:extLst>
          </p:cNvPr>
          <p:cNvGraphicFramePr>
            <a:graphicFrameLocks noGrp="1"/>
          </p:cNvGraphicFramePr>
          <p:nvPr>
            <p:ph sz="half" idx="1"/>
            <p:extLst>
              <p:ext uri="{D42A27DB-BD31-4B8C-83A1-F6EECF244321}">
                <p14:modId xmlns:p14="http://schemas.microsoft.com/office/powerpoint/2010/main" val="3003340845"/>
              </p:ext>
            </p:extLst>
          </p:nvPr>
        </p:nvGraphicFramePr>
        <p:xfrm>
          <a:off x="677334" y="2160589"/>
          <a:ext cx="4184035" cy="3880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Inhaltsplatzhalter 8">
            <a:extLst>
              <a:ext uri="{FF2B5EF4-FFF2-40B4-BE49-F238E27FC236}">
                <a16:creationId xmlns:a16="http://schemas.microsoft.com/office/drawing/2014/main" id="{CACB441F-CA4F-44B5-83BB-2CCCB3011C0C}"/>
              </a:ext>
            </a:extLst>
          </p:cNvPr>
          <p:cNvGraphicFramePr>
            <a:graphicFrameLocks noGrp="1"/>
          </p:cNvGraphicFramePr>
          <p:nvPr>
            <p:ph sz="half" idx="2"/>
            <p:extLst>
              <p:ext uri="{D42A27DB-BD31-4B8C-83A1-F6EECF244321}">
                <p14:modId xmlns:p14="http://schemas.microsoft.com/office/powerpoint/2010/main" val="1382353049"/>
              </p:ext>
            </p:extLst>
          </p:nvPr>
        </p:nvGraphicFramePr>
        <p:xfrm>
          <a:off x="5089970" y="2160589"/>
          <a:ext cx="4184034" cy="3880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Datumsplatzhalter 4">
            <a:extLst>
              <a:ext uri="{FF2B5EF4-FFF2-40B4-BE49-F238E27FC236}">
                <a16:creationId xmlns:a16="http://schemas.microsoft.com/office/drawing/2014/main" id="{9DB50268-BE9E-4CD6-A6C1-B8119C070EE5}"/>
              </a:ext>
            </a:extLst>
          </p:cNvPr>
          <p:cNvSpPr>
            <a:spLocks noGrp="1"/>
          </p:cNvSpPr>
          <p:nvPr>
            <p:ph type="dt" sz="half" idx="10"/>
          </p:nvPr>
        </p:nvSpPr>
        <p:spPr/>
        <p:txBody>
          <a:bodyPr/>
          <a:lstStyle/>
          <a:p>
            <a:fld id="{0BCC4A76-046E-43E7-8779-7FFDFD15A82A}" type="datetime1">
              <a:rPr lang="de-DE" smtClean="0"/>
              <a:t>13.05.2020</a:t>
            </a:fld>
            <a:endParaRPr lang="en-GB"/>
          </a:p>
        </p:txBody>
      </p:sp>
      <p:sp>
        <p:nvSpPr>
          <p:cNvPr id="6" name="Fußzeilenplatzhalter 5">
            <a:extLst>
              <a:ext uri="{FF2B5EF4-FFF2-40B4-BE49-F238E27FC236}">
                <a16:creationId xmlns:a16="http://schemas.microsoft.com/office/drawing/2014/main" id="{E16A48D2-0F0C-46EF-88D2-293D20E84CE3}"/>
              </a:ext>
            </a:extLst>
          </p:cNvPr>
          <p:cNvSpPr>
            <a:spLocks noGrp="1"/>
          </p:cNvSpPr>
          <p:nvPr>
            <p:ph type="ftr" sz="quarter" idx="11"/>
          </p:nvPr>
        </p:nvSpPr>
        <p:spPr/>
        <p:txBody>
          <a:bodyPr/>
          <a:lstStyle/>
          <a:p>
            <a:r>
              <a:rPr lang="en-GB"/>
              <a:t>Document Stores - Victor Wolf</a:t>
            </a:r>
          </a:p>
        </p:txBody>
      </p:sp>
      <p:sp>
        <p:nvSpPr>
          <p:cNvPr id="7" name="Foliennummernplatzhalter 6">
            <a:extLst>
              <a:ext uri="{FF2B5EF4-FFF2-40B4-BE49-F238E27FC236}">
                <a16:creationId xmlns:a16="http://schemas.microsoft.com/office/drawing/2014/main" id="{FBF98F77-3464-45B8-9505-0ED7C0B7EE34}"/>
              </a:ext>
            </a:extLst>
          </p:cNvPr>
          <p:cNvSpPr>
            <a:spLocks noGrp="1"/>
          </p:cNvSpPr>
          <p:nvPr>
            <p:ph type="sldNum" sz="quarter" idx="12"/>
          </p:nvPr>
        </p:nvSpPr>
        <p:spPr/>
        <p:txBody>
          <a:bodyPr/>
          <a:lstStyle/>
          <a:p>
            <a:fld id="{83E1CBDC-688B-449B-A4B9-E4A634A960D0}" type="slidenum">
              <a:rPr lang="en-GB" smtClean="0"/>
              <a:t>5</a:t>
            </a:fld>
            <a:endParaRPr lang="en-GB"/>
          </a:p>
        </p:txBody>
      </p:sp>
    </p:spTree>
    <p:extLst>
      <p:ext uri="{BB962C8B-B14F-4D97-AF65-F5344CB8AC3E}">
        <p14:creationId xmlns:p14="http://schemas.microsoft.com/office/powerpoint/2010/main" val="349728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D7B2F10-388A-497C-AD67-CC4B0AED2677}"/>
              </a:ext>
            </a:extLst>
          </p:cNvPr>
          <p:cNvSpPr>
            <a:spLocks noGrp="1"/>
          </p:cNvSpPr>
          <p:nvPr>
            <p:ph idx="1"/>
          </p:nvPr>
        </p:nvSpPr>
        <p:spPr/>
        <p:txBody>
          <a:bodyPr/>
          <a:lstStyle/>
          <a:p>
            <a:endParaRPr lang="en-GB" dirty="0"/>
          </a:p>
        </p:txBody>
      </p:sp>
      <p:sp>
        <p:nvSpPr>
          <p:cNvPr id="3" name="Datumsplatzhalter 2">
            <a:extLst>
              <a:ext uri="{FF2B5EF4-FFF2-40B4-BE49-F238E27FC236}">
                <a16:creationId xmlns:a16="http://schemas.microsoft.com/office/drawing/2014/main" id="{376B55F5-D92B-489C-A207-DD9F807509DF}"/>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2ED72962-3DF6-4786-AFB8-8E7D1B3ADF17}"/>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5D145F24-E825-42A1-8DF3-03B99822FDAB}"/>
              </a:ext>
            </a:extLst>
          </p:cNvPr>
          <p:cNvSpPr>
            <a:spLocks noGrp="1"/>
          </p:cNvSpPr>
          <p:nvPr>
            <p:ph type="sldNum" sz="quarter" idx="12"/>
          </p:nvPr>
        </p:nvSpPr>
        <p:spPr/>
        <p:txBody>
          <a:bodyPr/>
          <a:lstStyle/>
          <a:p>
            <a:fld id="{83E1CBDC-688B-449B-A4B9-E4A634A960D0}" type="slidenum">
              <a:rPr lang="en-GB" smtClean="0"/>
              <a:t>6</a:t>
            </a:fld>
            <a:endParaRPr lang="en-GB"/>
          </a:p>
        </p:txBody>
      </p:sp>
      <p:sp>
        <p:nvSpPr>
          <p:cNvPr id="6" name="Titel 5">
            <a:extLst>
              <a:ext uri="{FF2B5EF4-FFF2-40B4-BE49-F238E27FC236}">
                <a16:creationId xmlns:a16="http://schemas.microsoft.com/office/drawing/2014/main" id="{6D0A04CC-37E1-4D7A-875C-6CD1781B91FE}"/>
              </a:ext>
            </a:extLst>
          </p:cNvPr>
          <p:cNvSpPr>
            <a:spLocks noGrp="1"/>
          </p:cNvSpPr>
          <p:nvPr>
            <p:ph type="title"/>
          </p:nvPr>
        </p:nvSpPr>
        <p:spPr/>
        <p:txBody>
          <a:bodyPr/>
          <a:lstStyle/>
          <a:p>
            <a:r>
              <a:rPr lang="en-GB" dirty="0" err="1"/>
              <a:t>Datenorganisation</a:t>
            </a:r>
            <a:br>
              <a:rPr lang="en-GB" dirty="0"/>
            </a:br>
            <a:endParaRPr lang="en-GB" dirty="0"/>
          </a:p>
        </p:txBody>
      </p:sp>
      <p:graphicFrame>
        <p:nvGraphicFramePr>
          <p:cNvPr id="7" name="Diagramm 6">
            <a:extLst>
              <a:ext uri="{FF2B5EF4-FFF2-40B4-BE49-F238E27FC236}">
                <a16:creationId xmlns:a16="http://schemas.microsoft.com/office/drawing/2014/main" id="{3F45E215-35F6-48A4-ACD5-0D48D20EE01D}"/>
              </a:ext>
            </a:extLst>
          </p:cNvPr>
          <p:cNvGraphicFramePr/>
          <p:nvPr>
            <p:extLst>
              <p:ext uri="{D42A27DB-BD31-4B8C-83A1-F6EECF244321}">
                <p14:modId xmlns:p14="http://schemas.microsoft.com/office/powerpoint/2010/main" val="3273545391"/>
              </p:ext>
            </p:extLst>
          </p:nvPr>
        </p:nvGraphicFramePr>
        <p:xfrm>
          <a:off x="1504335" y="1599990"/>
          <a:ext cx="6942666" cy="444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33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FC4AE16-73FA-45D4-AAE2-AC400897FE9E}"/>
              </a:ext>
            </a:extLst>
          </p:cNvPr>
          <p:cNvSpPr>
            <a:spLocks noGrp="1"/>
          </p:cNvSpPr>
          <p:nvPr>
            <p:ph idx="1"/>
          </p:nvPr>
        </p:nvSpPr>
        <p:spPr/>
        <p:txBody>
          <a:bodyPr>
            <a:normAutofit fontScale="92500" lnSpcReduction="10000"/>
          </a:bodyPr>
          <a:lstStyle/>
          <a:p>
            <a:pPr marL="0" indent="0">
              <a:buNone/>
            </a:pPr>
            <a:r>
              <a:rPr lang="en-GB" i="1" dirty="0"/>
              <a:t>“The NoSQL movement is motivated by horizontal scalability to leverage clusters of commodity hardware and minimization of the impedance mismatch between the data model of the application and the database. Horizontal scalability is addressed through partitioning and replication”</a:t>
            </a:r>
          </a:p>
          <a:p>
            <a:pPr marL="0" indent="0">
              <a:buNone/>
            </a:pPr>
            <a:endParaRPr lang="en-GB" i="1" dirty="0"/>
          </a:p>
          <a:p>
            <a:pPr marL="0" indent="0">
              <a:buNone/>
            </a:pPr>
            <a:endParaRPr lang="en-GB" i="1" dirty="0"/>
          </a:p>
          <a:p>
            <a:pPr marL="0" indent="0">
              <a:buNone/>
            </a:pPr>
            <a:r>
              <a:rPr lang="en-GB" dirty="0"/>
              <a:t>-&gt; </a:t>
            </a:r>
            <a:r>
              <a:rPr lang="en-GB" dirty="0" err="1"/>
              <a:t>Dokumente</a:t>
            </a:r>
            <a:r>
              <a:rPr lang="en-GB" dirty="0"/>
              <a:t> </a:t>
            </a:r>
            <a:r>
              <a:rPr lang="en-GB" dirty="0" err="1"/>
              <a:t>sind</a:t>
            </a:r>
            <a:r>
              <a:rPr lang="en-GB" dirty="0"/>
              <a:t> in </a:t>
            </a:r>
            <a:r>
              <a:rPr lang="en-GB" dirty="0" err="1"/>
              <a:t>sich</a:t>
            </a:r>
            <a:r>
              <a:rPr lang="en-GB" dirty="0"/>
              <a:t> </a:t>
            </a:r>
            <a:r>
              <a:rPr lang="en-GB" dirty="0" err="1"/>
              <a:t>konsistent</a:t>
            </a:r>
            <a:endParaRPr lang="en-GB" dirty="0"/>
          </a:p>
          <a:p>
            <a:pPr marL="0" indent="0">
              <a:buNone/>
            </a:pPr>
            <a:endParaRPr lang="en-GB" i="1" dirty="0"/>
          </a:p>
          <a:p>
            <a:pPr marL="0" indent="0">
              <a:buNone/>
            </a:pPr>
            <a:endParaRPr lang="en-GB" i="1" dirty="0"/>
          </a:p>
          <a:p>
            <a:pPr marL="0" indent="0">
              <a:buNone/>
            </a:pPr>
            <a:endParaRPr lang="en-GB" i="1" dirty="0"/>
          </a:p>
          <a:p>
            <a:pPr marL="0" indent="0">
              <a:buNone/>
            </a:pPr>
            <a:r>
              <a:rPr lang="en-GB" i="1" dirty="0"/>
              <a:t>Quelle: </a:t>
            </a:r>
            <a:r>
              <a:rPr lang="en-GB" dirty="0"/>
              <a:t>Felix </a:t>
            </a:r>
            <a:r>
              <a:rPr lang="en-GB" dirty="0" err="1"/>
              <a:t>Gessert</a:t>
            </a:r>
            <a:r>
              <a:rPr lang="en-GB" dirty="0"/>
              <a:t>, Norbert Ritter: Scalable Data Management: NoSQL Data Stores in Research and Practice</a:t>
            </a:r>
            <a:endParaRPr lang="de-DE" i="1" dirty="0"/>
          </a:p>
        </p:txBody>
      </p:sp>
      <p:sp>
        <p:nvSpPr>
          <p:cNvPr id="3" name="Datumsplatzhalter 2">
            <a:extLst>
              <a:ext uri="{FF2B5EF4-FFF2-40B4-BE49-F238E27FC236}">
                <a16:creationId xmlns:a16="http://schemas.microsoft.com/office/drawing/2014/main" id="{FAFCDED1-109F-4AA2-A819-B04138451842}"/>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4A1E00C5-9401-4ADC-89DF-78581D042B84}"/>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36B8A09F-C20C-4267-A462-0ECCD2F1C694}"/>
              </a:ext>
            </a:extLst>
          </p:cNvPr>
          <p:cNvSpPr>
            <a:spLocks noGrp="1"/>
          </p:cNvSpPr>
          <p:nvPr>
            <p:ph type="sldNum" sz="quarter" idx="12"/>
          </p:nvPr>
        </p:nvSpPr>
        <p:spPr/>
        <p:txBody>
          <a:bodyPr/>
          <a:lstStyle/>
          <a:p>
            <a:fld id="{83E1CBDC-688B-449B-A4B9-E4A634A960D0}" type="slidenum">
              <a:rPr lang="en-GB" smtClean="0"/>
              <a:t>7</a:t>
            </a:fld>
            <a:endParaRPr lang="en-GB"/>
          </a:p>
        </p:txBody>
      </p:sp>
      <p:sp>
        <p:nvSpPr>
          <p:cNvPr id="6" name="Titel 5">
            <a:extLst>
              <a:ext uri="{FF2B5EF4-FFF2-40B4-BE49-F238E27FC236}">
                <a16:creationId xmlns:a16="http://schemas.microsoft.com/office/drawing/2014/main" id="{F5F673EA-9171-450F-AAB3-8A7F19B1B369}"/>
              </a:ext>
            </a:extLst>
          </p:cNvPr>
          <p:cNvSpPr>
            <a:spLocks noGrp="1"/>
          </p:cNvSpPr>
          <p:nvPr>
            <p:ph type="title"/>
          </p:nvPr>
        </p:nvSpPr>
        <p:spPr/>
        <p:txBody>
          <a:bodyPr/>
          <a:lstStyle/>
          <a:p>
            <a:r>
              <a:rPr lang="de-DE" dirty="0"/>
              <a:t>Replikation und Partitionierung</a:t>
            </a:r>
            <a:endParaRPr lang="en-GB" dirty="0"/>
          </a:p>
        </p:txBody>
      </p:sp>
      <p:pic>
        <p:nvPicPr>
          <p:cNvPr id="8" name="Grafik 7" descr="Dokument">
            <a:extLst>
              <a:ext uri="{FF2B5EF4-FFF2-40B4-BE49-F238E27FC236}">
                <a16:creationId xmlns:a16="http://schemas.microsoft.com/office/drawing/2014/main" id="{D2B63607-A919-4780-8765-0EB5A313D0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3643776"/>
            <a:ext cx="914400" cy="914400"/>
          </a:xfrm>
          <a:prstGeom prst="rect">
            <a:avLst/>
          </a:prstGeom>
        </p:spPr>
      </p:pic>
      <p:sp>
        <p:nvSpPr>
          <p:cNvPr id="9" name="Ellipse 8">
            <a:extLst>
              <a:ext uri="{FF2B5EF4-FFF2-40B4-BE49-F238E27FC236}">
                <a16:creationId xmlns:a16="http://schemas.microsoft.com/office/drawing/2014/main" id="{280B5C5C-C4CB-42E7-8058-1E00FD008C26}"/>
              </a:ext>
            </a:extLst>
          </p:cNvPr>
          <p:cNvSpPr/>
          <p:nvPr/>
        </p:nvSpPr>
        <p:spPr>
          <a:xfrm>
            <a:off x="5505898" y="3576991"/>
            <a:ext cx="1180204" cy="10479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602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descr="Ein Bild, das Regenschirm, Zeichnung enthält.&#10;&#10;Automatisch generierte Beschreibung">
            <a:extLst>
              <a:ext uri="{FF2B5EF4-FFF2-40B4-BE49-F238E27FC236}">
                <a16:creationId xmlns:a16="http://schemas.microsoft.com/office/drawing/2014/main" id="{49E7C889-780D-4900-822F-7C3B712ABC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073792">
            <a:off x="1090991" y="2862806"/>
            <a:ext cx="2026272" cy="1921555"/>
          </a:xfrm>
        </p:spPr>
      </p:pic>
      <p:sp>
        <p:nvSpPr>
          <p:cNvPr id="3" name="Datumsplatzhalter 2">
            <a:extLst>
              <a:ext uri="{FF2B5EF4-FFF2-40B4-BE49-F238E27FC236}">
                <a16:creationId xmlns:a16="http://schemas.microsoft.com/office/drawing/2014/main" id="{8E238B0D-E694-4D4F-BAA1-EC96C7675953}"/>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E6DA7987-1DA8-4B08-A707-33E653705A4E}"/>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43A07B8F-A137-443D-84AB-E8FF88A580EC}"/>
              </a:ext>
            </a:extLst>
          </p:cNvPr>
          <p:cNvSpPr>
            <a:spLocks noGrp="1"/>
          </p:cNvSpPr>
          <p:nvPr>
            <p:ph type="sldNum" sz="quarter" idx="12"/>
          </p:nvPr>
        </p:nvSpPr>
        <p:spPr/>
        <p:txBody>
          <a:bodyPr/>
          <a:lstStyle/>
          <a:p>
            <a:fld id="{83E1CBDC-688B-449B-A4B9-E4A634A960D0}" type="slidenum">
              <a:rPr lang="en-GB" smtClean="0"/>
              <a:t>8</a:t>
            </a:fld>
            <a:endParaRPr lang="en-GB"/>
          </a:p>
        </p:txBody>
      </p:sp>
      <p:sp>
        <p:nvSpPr>
          <p:cNvPr id="6" name="Titel 5">
            <a:extLst>
              <a:ext uri="{FF2B5EF4-FFF2-40B4-BE49-F238E27FC236}">
                <a16:creationId xmlns:a16="http://schemas.microsoft.com/office/drawing/2014/main" id="{4E5F3187-A458-498F-B017-015B5FE5ED0E}"/>
              </a:ext>
            </a:extLst>
          </p:cNvPr>
          <p:cNvSpPr>
            <a:spLocks noGrp="1"/>
          </p:cNvSpPr>
          <p:nvPr>
            <p:ph type="title"/>
          </p:nvPr>
        </p:nvSpPr>
        <p:spPr/>
        <p:txBody>
          <a:bodyPr/>
          <a:lstStyle/>
          <a:p>
            <a:r>
              <a:rPr lang="de-DE" dirty="0"/>
              <a:t>Beispiele für </a:t>
            </a:r>
            <a:r>
              <a:rPr lang="de-DE" dirty="0" err="1"/>
              <a:t>Document</a:t>
            </a:r>
            <a:r>
              <a:rPr lang="de-DE" dirty="0"/>
              <a:t> Stores</a:t>
            </a:r>
            <a:endParaRPr lang="en-GB" dirty="0"/>
          </a:p>
        </p:txBody>
      </p:sp>
      <p:pic>
        <p:nvPicPr>
          <p:cNvPr id="10" name="Grafik 9" descr="Ein Bild, das Zeichnung enthält.&#10;&#10;Automatisch generierte Beschreibung">
            <a:extLst>
              <a:ext uri="{FF2B5EF4-FFF2-40B4-BE49-F238E27FC236}">
                <a16:creationId xmlns:a16="http://schemas.microsoft.com/office/drawing/2014/main" id="{F5E8F34C-FB08-43C7-AA81-BCBBF2529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7867">
            <a:off x="3526679" y="2025707"/>
            <a:ext cx="1373977" cy="1387717"/>
          </a:xfrm>
          <a:prstGeom prst="rect">
            <a:avLst/>
          </a:prstGeom>
        </p:spPr>
      </p:pic>
      <p:pic>
        <p:nvPicPr>
          <p:cNvPr id="12" name="Grafik 11" descr="Ein Bild, das Zeichnung enthält.&#10;&#10;Automatisch generierte Beschreibung">
            <a:extLst>
              <a:ext uri="{FF2B5EF4-FFF2-40B4-BE49-F238E27FC236}">
                <a16:creationId xmlns:a16="http://schemas.microsoft.com/office/drawing/2014/main" id="{2F35022F-17D9-46EA-866C-107D53EC0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8237">
            <a:off x="4273913" y="4189075"/>
            <a:ext cx="2603074" cy="1354785"/>
          </a:xfrm>
          <a:prstGeom prst="rect">
            <a:avLst/>
          </a:prstGeom>
        </p:spPr>
      </p:pic>
      <p:pic>
        <p:nvPicPr>
          <p:cNvPr id="7" name="Grafik 6" descr="Ein Bild, das Zeichnung enthält.&#10;&#10;Automatisch generierte Beschreibung">
            <a:extLst>
              <a:ext uri="{FF2B5EF4-FFF2-40B4-BE49-F238E27FC236}">
                <a16:creationId xmlns:a16="http://schemas.microsoft.com/office/drawing/2014/main" id="{2A59A169-5A9C-4EA5-9930-C1963F871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94893">
            <a:off x="6442329" y="2627701"/>
            <a:ext cx="2533065" cy="1235260"/>
          </a:xfrm>
          <a:prstGeom prst="rect">
            <a:avLst/>
          </a:prstGeom>
        </p:spPr>
      </p:pic>
    </p:spTree>
    <p:extLst>
      <p:ext uri="{BB962C8B-B14F-4D97-AF65-F5344CB8AC3E}">
        <p14:creationId xmlns:p14="http://schemas.microsoft.com/office/powerpoint/2010/main" val="140509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84D5B79-BB94-4CE1-891F-0059D690A86B}"/>
              </a:ext>
            </a:extLst>
          </p:cNvPr>
          <p:cNvSpPr>
            <a:spLocks noGrp="1"/>
          </p:cNvSpPr>
          <p:nvPr>
            <p:ph idx="1"/>
          </p:nvPr>
        </p:nvSpPr>
        <p:spPr/>
        <p:txBody>
          <a:bodyPr/>
          <a:lstStyle/>
          <a:p>
            <a:pPr marL="0" indent="0">
              <a:buNone/>
            </a:pPr>
            <a:r>
              <a:rPr lang="de-DE" dirty="0"/>
              <a:t>Welche von den vier ist der meist benutzte </a:t>
            </a:r>
            <a:r>
              <a:rPr lang="de-DE" dirty="0" err="1"/>
              <a:t>Document</a:t>
            </a:r>
            <a:r>
              <a:rPr lang="de-DE" dirty="0"/>
              <a:t> Store?</a:t>
            </a:r>
          </a:p>
          <a:p>
            <a:pPr marL="0" indent="0">
              <a:buNone/>
            </a:pPr>
            <a:r>
              <a:rPr lang="de-DE" dirty="0"/>
              <a:t>	A: MongoDB</a:t>
            </a:r>
          </a:p>
          <a:p>
            <a:pPr marL="0" indent="0">
              <a:buNone/>
            </a:pPr>
            <a:r>
              <a:rPr lang="de-DE" dirty="0"/>
              <a:t>	B: </a:t>
            </a:r>
            <a:r>
              <a:rPr lang="de-DE" dirty="0" err="1"/>
              <a:t>CouchDB</a:t>
            </a:r>
            <a:endParaRPr lang="de-DE" dirty="0"/>
          </a:p>
          <a:p>
            <a:pPr marL="0" indent="0">
              <a:buNone/>
            </a:pPr>
            <a:r>
              <a:rPr lang="de-DE" dirty="0"/>
              <a:t>	C: </a:t>
            </a:r>
            <a:r>
              <a:rPr lang="de-DE" dirty="0" err="1"/>
              <a:t>elasticSearch</a:t>
            </a:r>
            <a:endParaRPr lang="de-DE" dirty="0"/>
          </a:p>
          <a:p>
            <a:pPr marL="0" indent="0">
              <a:buNone/>
            </a:pPr>
            <a:r>
              <a:rPr lang="de-DE" dirty="0"/>
              <a:t>	D: Couchbase</a:t>
            </a:r>
            <a:endParaRPr lang="en-GB" dirty="0"/>
          </a:p>
        </p:txBody>
      </p:sp>
      <p:sp>
        <p:nvSpPr>
          <p:cNvPr id="3" name="Datumsplatzhalter 2">
            <a:extLst>
              <a:ext uri="{FF2B5EF4-FFF2-40B4-BE49-F238E27FC236}">
                <a16:creationId xmlns:a16="http://schemas.microsoft.com/office/drawing/2014/main" id="{9663A2CA-D6E8-44B3-9494-2FD482B06BFE}"/>
              </a:ext>
            </a:extLst>
          </p:cNvPr>
          <p:cNvSpPr>
            <a:spLocks noGrp="1"/>
          </p:cNvSpPr>
          <p:nvPr>
            <p:ph type="dt" sz="half" idx="10"/>
          </p:nvPr>
        </p:nvSpPr>
        <p:spPr/>
        <p:txBody>
          <a:bodyPr/>
          <a:lstStyle/>
          <a:p>
            <a:fld id="{651B85B5-C028-4797-999F-2256A4317902}" type="datetime1">
              <a:rPr lang="de-DE" smtClean="0"/>
              <a:t>13.05.2020</a:t>
            </a:fld>
            <a:endParaRPr lang="en-GB"/>
          </a:p>
        </p:txBody>
      </p:sp>
      <p:sp>
        <p:nvSpPr>
          <p:cNvPr id="4" name="Fußzeilenplatzhalter 3">
            <a:extLst>
              <a:ext uri="{FF2B5EF4-FFF2-40B4-BE49-F238E27FC236}">
                <a16:creationId xmlns:a16="http://schemas.microsoft.com/office/drawing/2014/main" id="{D9F4ABA6-488F-4673-9550-920B59B9364A}"/>
              </a:ext>
            </a:extLst>
          </p:cNvPr>
          <p:cNvSpPr>
            <a:spLocks noGrp="1"/>
          </p:cNvSpPr>
          <p:nvPr>
            <p:ph type="ftr" sz="quarter" idx="11"/>
          </p:nvPr>
        </p:nvSpPr>
        <p:spPr/>
        <p:txBody>
          <a:bodyPr/>
          <a:lstStyle/>
          <a:p>
            <a:r>
              <a:rPr lang="en-GB"/>
              <a:t>Document Stores - Victor Wolf</a:t>
            </a:r>
          </a:p>
        </p:txBody>
      </p:sp>
      <p:sp>
        <p:nvSpPr>
          <p:cNvPr id="5" name="Foliennummernplatzhalter 4">
            <a:extLst>
              <a:ext uri="{FF2B5EF4-FFF2-40B4-BE49-F238E27FC236}">
                <a16:creationId xmlns:a16="http://schemas.microsoft.com/office/drawing/2014/main" id="{D3E1F394-A242-4AAD-9123-80DD45284EEA}"/>
              </a:ext>
            </a:extLst>
          </p:cNvPr>
          <p:cNvSpPr>
            <a:spLocks noGrp="1"/>
          </p:cNvSpPr>
          <p:nvPr>
            <p:ph type="sldNum" sz="quarter" idx="12"/>
          </p:nvPr>
        </p:nvSpPr>
        <p:spPr/>
        <p:txBody>
          <a:bodyPr/>
          <a:lstStyle/>
          <a:p>
            <a:fld id="{83E1CBDC-688B-449B-A4B9-E4A634A960D0}" type="slidenum">
              <a:rPr lang="en-GB" smtClean="0"/>
              <a:t>9</a:t>
            </a:fld>
            <a:endParaRPr lang="en-GB"/>
          </a:p>
        </p:txBody>
      </p:sp>
      <p:sp>
        <p:nvSpPr>
          <p:cNvPr id="6" name="Titel 5">
            <a:extLst>
              <a:ext uri="{FF2B5EF4-FFF2-40B4-BE49-F238E27FC236}">
                <a16:creationId xmlns:a16="http://schemas.microsoft.com/office/drawing/2014/main" id="{57BE5A8D-56AB-45F2-947A-B0E37260A520}"/>
              </a:ext>
            </a:extLst>
          </p:cNvPr>
          <p:cNvSpPr>
            <a:spLocks noGrp="1"/>
          </p:cNvSpPr>
          <p:nvPr>
            <p:ph type="title"/>
          </p:nvPr>
        </p:nvSpPr>
        <p:spPr/>
        <p:txBody>
          <a:bodyPr/>
          <a:lstStyle/>
          <a:p>
            <a:r>
              <a:rPr lang="de-DE" dirty="0"/>
              <a:t>Quiz</a:t>
            </a:r>
            <a:endParaRPr lang="en-GB" dirty="0"/>
          </a:p>
        </p:txBody>
      </p:sp>
    </p:spTree>
    <p:extLst>
      <p:ext uri="{BB962C8B-B14F-4D97-AF65-F5344CB8AC3E}">
        <p14:creationId xmlns:p14="http://schemas.microsoft.com/office/powerpoint/2010/main" val="431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te">
  <a:themeElements>
    <a:clrScheme name="Grü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1334</Words>
  <Application>Microsoft Office PowerPoint</Application>
  <PresentationFormat>Breitbild</PresentationFormat>
  <Paragraphs>290</Paragraphs>
  <Slides>29</Slides>
  <Notes>22</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29</vt:i4>
      </vt:variant>
    </vt:vector>
  </HeadingPairs>
  <TitlesOfParts>
    <vt:vector size="33" baseType="lpstr">
      <vt:lpstr>Arial</vt:lpstr>
      <vt:lpstr>Calibri</vt:lpstr>
      <vt:lpstr>Wingdings 3</vt:lpstr>
      <vt:lpstr>Facette</vt:lpstr>
      <vt:lpstr>Document Stores</vt:lpstr>
      <vt:lpstr>Gliederung</vt:lpstr>
      <vt:lpstr>Gliederung</vt:lpstr>
      <vt:lpstr>Documents</vt:lpstr>
      <vt:lpstr>CRUD Operations</vt:lpstr>
      <vt:lpstr>Datenorganisation </vt:lpstr>
      <vt:lpstr>Replikation und Partitionierung</vt:lpstr>
      <vt:lpstr>Beispiele für Document Stores</vt:lpstr>
      <vt:lpstr>Quiz</vt:lpstr>
      <vt:lpstr>Quiz</vt:lpstr>
      <vt:lpstr>PowerPoint-Präsentation</vt:lpstr>
      <vt:lpstr>Versprechen</vt:lpstr>
      <vt:lpstr>Documents</vt:lpstr>
      <vt:lpstr>API - Abfragesprache </vt:lpstr>
      <vt:lpstr>API - Treiber</vt:lpstr>
      <vt:lpstr>CRUD Operations - Create</vt:lpstr>
      <vt:lpstr>CRUD Operations - Retrieval </vt:lpstr>
      <vt:lpstr>Aggregation</vt:lpstr>
      <vt:lpstr>Aggregation</vt:lpstr>
      <vt:lpstr>Sharding</vt:lpstr>
      <vt:lpstr>Replikation</vt:lpstr>
      <vt:lpstr>Replikation</vt:lpstr>
      <vt:lpstr>Unterschiede</vt:lpstr>
      <vt:lpstr>Livedemo</vt:lpstr>
      <vt:lpstr>Fragen</vt:lpstr>
      <vt:lpstr>Fragen </vt:lpstr>
      <vt:lpstr>Fragen</vt:lpstr>
      <vt:lpstr>Key Takeaways Document Stores</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Spaltenorientierte Datenbanken</dc:title>
  <dc:creator>Victor Wolf</dc:creator>
  <cp:lastModifiedBy>Victor Wolf</cp:lastModifiedBy>
  <cp:revision>83</cp:revision>
  <dcterms:created xsi:type="dcterms:W3CDTF">2020-04-29T06:55:29Z</dcterms:created>
  <dcterms:modified xsi:type="dcterms:W3CDTF">2020-05-13T08:37:38Z</dcterms:modified>
</cp:coreProperties>
</file>